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48" r:id="rId1"/>
  </p:sldMasterIdLst>
  <p:notesMasterIdLst>
    <p:notesMasterId r:id="rId74"/>
  </p:notesMasterIdLst>
  <p:handoutMasterIdLst>
    <p:handoutMasterId r:id="rId75"/>
  </p:handoutMasterIdLst>
  <p:sldIdLst>
    <p:sldId id="445" r:id="rId2"/>
    <p:sldId id="302" r:id="rId3"/>
    <p:sldId id="394" r:id="rId4"/>
    <p:sldId id="351" r:id="rId5"/>
    <p:sldId id="390" r:id="rId6"/>
    <p:sldId id="325" r:id="rId7"/>
    <p:sldId id="341" r:id="rId8"/>
    <p:sldId id="328" r:id="rId9"/>
    <p:sldId id="360" r:id="rId10"/>
    <p:sldId id="446" r:id="rId11"/>
    <p:sldId id="447" r:id="rId12"/>
    <p:sldId id="343" r:id="rId13"/>
    <p:sldId id="395" r:id="rId14"/>
    <p:sldId id="336" r:id="rId15"/>
    <p:sldId id="347" r:id="rId16"/>
    <p:sldId id="444" r:id="rId17"/>
    <p:sldId id="311" r:id="rId18"/>
    <p:sldId id="312" r:id="rId19"/>
    <p:sldId id="313" r:id="rId20"/>
    <p:sldId id="314" r:id="rId21"/>
    <p:sldId id="315" r:id="rId22"/>
    <p:sldId id="316" r:id="rId23"/>
    <p:sldId id="317" r:id="rId24"/>
    <p:sldId id="318" r:id="rId25"/>
    <p:sldId id="319" r:id="rId26"/>
    <p:sldId id="320" r:id="rId27"/>
    <p:sldId id="387" r:id="rId28"/>
    <p:sldId id="370" r:id="rId29"/>
    <p:sldId id="399" r:id="rId30"/>
    <p:sldId id="397" r:id="rId31"/>
    <p:sldId id="400" r:id="rId32"/>
    <p:sldId id="448" r:id="rId33"/>
    <p:sldId id="401" r:id="rId34"/>
    <p:sldId id="449" r:id="rId35"/>
    <p:sldId id="402" r:id="rId36"/>
    <p:sldId id="450" r:id="rId37"/>
    <p:sldId id="405" r:id="rId38"/>
    <p:sldId id="406" r:id="rId39"/>
    <p:sldId id="407" r:id="rId40"/>
    <p:sldId id="408" r:id="rId41"/>
    <p:sldId id="409" r:id="rId42"/>
    <p:sldId id="410" r:id="rId43"/>
    <p:sldId id="411" r:id="rId44"/>
    <p:sldId id="412" r:id="rId45"/>
    <p:sldId id="413" r:id="rId46"/>
    <p:sldId id="414" r:id="rId47"/>
    <p:sldId id="416" r:id="rId48"/>
    <p:sldId id="417" r:id="rId49"/>
    <p:sldId id="419" r:id="rId50"/>
    <p:sldId id="420" r:id="rId51"/>
    <p:sldId id="421" r:id="rId52"/>
    <p:sldId id="422" r:id="rId53"/>
    <p:sldId id="423" r:id="rId54"/>
    <p:sldId id="424" r:id="rId55"/>
    <p:sldId id="425" r:id="rId56"/>
    <p:sldId id="426" r:id="rId57"/>
    <p:sldId id="427" r:id="rId58"/>
    <p:sldId id="428" r:id="rId59"/>
    <p:sldId id="430" r:id="rId60"/>
    <p:sldId id="431" r:id="rId61"/>
    <p:sldId id="432" r:id="rId62"/>
    <p:sldId id="433" r:id="rId63"/>
    <p:sldId id="434" r:id="rId64"/>
    <p:sldId id="435" r:id="rId65"/>
    <p:sldId id="436" r:id="rId66"/>
    <p:sldId id="437" r:id="rId67"/>
    <p:sldId id="438" r:id="rId68"/>
    <p:sldId id="439" r:id="rId69"/>
    <p:sldId id="440" r:id="rId70"/>
    <p:sldId id="441" r:id="rId71"/>
    <p:sldId id="442" r:id="rId72"/>
    <p:sldId id="451" r:id="rId73"/>
  </p:sldIdLst>
  <p:sldSz cx="9144000" cy="6858000" type="screen4x3"/>
  <p:notesSz cx="6805613" cy="9939338"/>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新細明體" pitchFamily="18" charset="-120"/>
        <a:cs typeface="Arial" pitchFamily="34" charset="0"/>
      </a:defRPr>
    </a:lvl1pPr>
    <a:lvl2pPr marL="457200" algn="l" rtl="0" fontAlgn="base">
      <a:spcBef>
        <a:spcPct val="0"/>
      </a:spcBef>
      <a:spcAft>
        <a:spcPct val="0"/>
      </a:spcAft>
      <a:defRPr kumimoji="1" sz="2400" kern="1200">
        <a:solidFill>
          <a:schemeClr val="tx1"/>
        </a:solidFill>
        <a:latin typeface="Times New Roman" pitchFamily="18" charset="0"/>
        <a:ea typeface="新細明體" pitchFamily="18" charset="-120"/>
        <a:cs typeface="Arial" pitchFamily="34" charset="0"/>
      </a:defRPr>
    </a:lvl2pPr>
    <a:lvl3pPr marL="914400" algn="l" rtl="0" fontAlgn="base">
      <a:spcBef>
        <a:spcPct val="0"/>
      </a:spcBef>
      <a:spcAft>
        <a:spcPct val="0"/>
      </a:spcAft>
      <a:defRPr kumimoji="1" sz="2400" kern="1200">
        <a:solidFill>
          <a:schemeClr val="tx1"/>
        </a:solidFill>
        <a:latin typeface="Times New Roman" pitchFamily="18" charset="0"/>
        <a:ea typeface="新細明體" pitchFamily="18" charset="-120"/>
        <a:cs typeface="Arial" pitchFamily="34" charset="0"/>
      </a:defRPr>
    </a:lvl3pPr>
    <a:lvl4pPr marL="1371600" algn="l" rtl="0" fontAlgn="base">
      <a:spcBef>
        <a:spcPct val="0"/>
      </a:spcBef>
      <a:spcAft>
        <a:spcPct val="0"/>
      </a:spcAft>
      <a:defRPr kumimoji="1" sz="2400" kern="1200">
        <a:solidFill>
          <a:schemeClr val="tx1"/>
        </a:solidFill>
        <a:latin typeface="Times New Roman" pitchFamily="18" charset="0"/>
        <a:ea typeface="新細明體" pitchFamily="18" charset="-120"/>
        <a:cs typeface="Arial" pitchFamily="34" charset="0"/>
      </a:defRPr>
    </a:lvl4pPr>
    <a:lvl5pPr marL="1828800" algn="l" rtl="0" fontAlgn="base">
      <a:spcBef>
        <a:spcPct val="0"/>
      </a:spcBef>
      <a:spcAft>
        <a:spcPct val="0"/>
      </a:spcAft>
      <a:defRPr kumimoji="1" sz="2400" kern="1200">
        <a:solidFill>
          <a:schemeClr val="tx1"/>
        </a:solidFill>
        <a:latin typeface="Times New Roman" pitchFamily="18" charset="0"/>
        <a:ea typeface="新細明體" pitchFamily="18" charset="-120"/>
        <a:cs typeface="Arial" pitchFamily="34" charset="0"/>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Arial" pitchFamily="34" charset="0"/>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Arial" pitchFamily="34" charset="0"/>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Arial" pitchFamily="34" charset="0"/>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66FFFF"/>
    <a:srgbClr val="99FF99"/>
    <a:srgbClr val="FFFF99"/>
    <a:srgbClr val="FF66FF"/>
    <a:srgbClr val="99CCFF"/>
    <a:srgbClr val="FFCC66"/>
    <a:srgbClr val="847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84" autoAdjust="0"/>
    <p:restoredTop sz="87211" autoAdjust="0"/>
  </p:normalViewPr>
  <p:slideViewPr>
    <p:cSldViewPr>
      <p:cViewPr varScale="1">
        <p:scale>
          <a:sx n="62" d="100"/>
          <a:sy n="62" d="100"/>
        </p:scale>
        <p:origin x="-1344" y="-90"/>
      </p:cViewPr>
      <p:guideLst>
        <p:guide orient="horz" pos="2160"/>
        <p:guide pos="2880"/>
      </p:guideLst>
    </p:cSldViewPr>
  </p:slideViewPr>
  <p:outlineViewPr>
    <p:cViewPr>
      <p:scale>
        <a:sx n="33" d="100"/>
        <a:sy n="33" d="100"/>
      </p:scale>
      <p:origin x="108" y="5736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bwMode="auto">
          <a:xfrm>
            <a:off x="0" y="0"/>
            <a:ext cx="2948781" cy="49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16" tIns="46008" rIns="92016" bIns="46008" numCol="1" anchor="t" anchorCtr="0" compatLnSpc="1">
            <a:prstTxWarp prst="textNoShape">
              <a:avLst/>
            </a:prstTxWarp>
          </a:bodyPr>
          <a:lstStyle>
            <a:lvl1pPr>
              <a:defRPr sz="1200">
                <a:ea typeface="新細明體" pitchFamily="18" charset="-120"/>
                <a:cs typeface="+mn-cs"/>
              </a:defRPr>
            </a:lvl1pPr>
          </a:lstStyle>
          <a:p>
            <a:pPr>
              <a:defRPr/>
            </a:pPr>
            <a:endParaRPr lang="en-US" altLang="zh-TW"/>
          </a:p>
        </p:txBody>
      </p:sp>
      <p:sp>
        <p:nvSpPr>
          <p:cNvPr id="181251" name="Rectangle 3"/>
          <p:cNvSpPr>
            <a:spLocks noGrp="1" noChangeArrowheads="1"/>
          </p:cNvSpPr>
          <p:nvPr>
            <p:ph type="dt" sz="quarter" idx="1"/>
          </p:nvPr>
        </p:nvSpPr>
        <p:spPr bwMode="auto">
          <a:xfrm>
            <a:off x="3855240" y="0"/>
            <a:ext cx="2948781" cy="49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16" tIns="46008" rIns="92016" bIns="46008" numCol="1" anchor="t" anchorCtr="0" compatLnSpc="1">
            <a:prstTxWarp prst="textNoShape">
              <a:avLst/>
            </a:prstTxWarp>
          </a:bodyPr>
          <a:lstStyle>
            <a:lvl1pPr algn="r">
              <a:defRPr sz="1200">
                <a:ea typeface="新細明體" pitchFamily="18" charset="-120"/>
                <a:cs typeface="+mn-cs"/>
              </a:defRPr>
            </a:lvl1pPr>
          </a:lstStyle>
          <a:p>
            <a:pPr>
              <a:defRPr/>
            </a:pPr>
            <a:endParaRPr lang="en-US" altLang="zh-TW"/>
          </a:p>
        </p:txBody>
      </p:sp>
      <p:sp>
        <p:nvSpPr>
          <p:cNvPr id="181252" name="Rectangle 4"/>
          <p:cNvSpPr>
            <a:spLocks noGrp="1" noChangeArrowheads="1"/>
          </p:cNvSpPr>
          <p:nvPr>
            <p:ph type="ftr" sz="quarter" idx="2"/>
          </p:nvPr>
        </p:nvSpPr>
        <p:spPr bwMode="auto">
          <a:xfrm>
            <a:off x="0" y="9439890"/>
            <a:ext cx="2948781" cy="49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16" tIns="46008" rIns="92016" bIns="46008" numCol="1" anchor="b" anchorCtr="0" compatLnSpc="1">
            <a:prstTxWarp prst="textNoShape">
              <a:avLst/>
            </a:prstTxWarp>
          </a:bodyPr>
          <a:lstStyle>
            <a:lvl1pPr>
              <a:defRPr sz="1200">
                <a:ea typeface="新細明體" pitchFamily="18" charset="-120"/>
                <a:cs typeface="+mn-cs"/>
              </a:defRPr>
            </a:lvl1pPr>
          </a:lstStyle>
          <a:p>
            <a:pPr>
              <a:defRPr/>
            </a:pPr>
            <a:endParaRPr lang="en-US" altLang="zh-TW"/>
          </a:p>
        </p:txBody>
      </p:sp>
      <p:sp>
        <p:nvSpPr>
          <p:cNvPr id="181253" name="Rectangle 5"/>
          <p:cNvSpPr>
            <a:spLocks noGrp="1" noChangeArrowheads="1"/>
          </p:cNvSpPr>
          <p:nvPr>
            <p:ph type="sldNum" sz="quarter" idx="3"/>
          </p:nvPr>
        </p:nvSpPr>
        <p:spPr bwMode="auto">
          <a:xfrm>
            <a:off x="3855240" y="9439890"/>
            <a:ext cx="2948781" cy="49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16" tIns="46008" rIns="92016" bIns="46008" numCol="1" anchor="b" anchorCtr="0" compatLnSpc="1">
            <a:prstTxWarp prst="textNoShape">
              <a:avLst/>
            </a:prstTxWarp>
          </a:bodyPr>
          <a:lstStyle>
            <a:lvl1pPr algn="r">
              <a:defRPr sz="1200">
                <a:ea typeface="新細明體" pitchFamily="18" charset="-120"/>
                <a:cs typeface="+mn-cs"/>
              </a:defRPr>
            </a:lvl1pPr>
          </a:lstStyle>
          <a:p>
            <a:pPr>
              <a:defRPr/>
            </a:pPr>
            <a:fld id="{46CB3417-D34C-4478-91B2-1559858EFC6D}" type="slidenum">
              <a:rPr lang="zh-TW" altLang="en-US"/>
              <a:pPr>
                <a:defRPr/>
              </a:pPr>
              <a:t>‹#›</a:t>
            </a:fld>
            <a:endParaRPr lang="en-US" altLang="zh-TW"/>
          </a:p>
        </p:txBody>
      </p:sp>
    </p:spTree>
    <p:extLst>
      <p:ext uri="{BB962C8B-B14F-4D97-AF65-F5344CB8AC3E}">
        <p14:creationId xmlns:p14="http://schemas.microsoft.com/office/powerpoint/2010/main" val="3738324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8781" cy="496247"/>
          </a:xfrm>
          <a:prstGeom prst="rect">
            <a:avLst/>
          </a:prstGeom>
        </p:spPr>
        <p:txBody>
          <a:bodyPr vert="horz" lIns="92016" tIns="46008" rIns="92016" bIns="46008" rtlCol="0"/>
          <a:lstStyle>
            <a:lvl1pPr algn="l">
              <a:defRPr sz="1200">
                <a:ea typeface="新細明體" pitchFamily="18" charset="-120"/>
                <a:cs typeface="+mn-cs"/>
              </a:defRPr>
            </a:lvl1pPr>
          </a:lstStyle>
          <a:p>
            <a:pPr>
              <a:defRPr/>
            </a:pPr>
            <a:endParaRPr lang="en-US"/>
          </a:p>
        </p:txBody>
      </p:sp>
      <p:sp>
        <p:nvSpPr>
          <p:cNvPr id="3" name="Date Placeholder 2"/>
          <p:cNvSpPr>
            <a:spLocks noGrp="1"/>
          </p:cNvSpPr>
          <p:nvPr>
            <p:ph type="dt" idx="1"/>
          </p:nvPr>
        </p:nvSpPr>
        <p:spPr>
          <a:xfrm>
            <a:off x="3855240" y="0"/>
            <a:ext cx="2948781" cy="496247"/>
          </a:xfrm>
          <a:prstGeom prst="rect">
            <a:avLst/>
          </a:prstGeom>
        </p:spPr>
        <p:txBody>
          <a:bodyPr vert="horz" lIns="92016" tIns="46008" rIns="92016" bIns="46008" rtlCol="0"/>
          <a:lstStyle>
            <a:lvl1pPr algn="r">
              <a:defRPr sz="1200">
                <a:ea typeface="新細明體" pitchFamily="18" charset="-120"/>
                <a:cs typeface="+mn-cs"/>
              </a:defRPr>
            </a:lvl1pPr>
          </a:lstStyle>
          <a:p>
            <a:pPr>
              <a:defRPr/>
            </a:pPr>
            <a:fld id="{249B5081-8F52-4462-B896-7FAAB4C2839F}" type="datetimeFigureOut">
              <a:rPr lang="en-US"/>
              <a:pPr>
                <a:defRPr/>
              </a:pPr>
              <a:t>2/1/2013</a:t>
            </a:fld>
            <a:endParaRPr lang="en-US"/>
          </a:p>
        </p:txBody>
      </p:sp>
      <p:sp>
        <p:nvSpPr>
          <p:cNvPr id="4" name="Slide Image Placeholder 3"/>
          <p:cNvSpPr>
            <a:spLocks noGrp="1" noRot="1" noChangeAspect="1"/>
          </p:cNvSpPr>
          <p:nvPr>
            <p:ph type="sldImg" idx="2"/>
          </p:nvPr>
        </p:nvSpPr>
        <p:spPr>
          <a:xfrm>
            <a:off x="919163" y="746125"/>
            <a:ext cx="4967287" cy="3725863"/>
          </a:xfrm>
          <a:prstGeom prst="rect">
            <a:avLst/>
          </a:prstGeom>
          <a:noFill/>
          <a:ln w="12700">
            <a:solidFill>
              <a:prstClr val="black"/>
            </a:solidFill>
          </a:ln>
        </p:spPr>
        <p:txBody>
          <a:bodyPr vert="horz" lIns="92016" tIns="46008" rIns="92016" bIns="46008" rtlCol="0" anchor="ctr"/>
          <a:lstStyle/>
          <a:p>
            <a:pPr lvl="0"/>
            <a:endParaRPr lang="en-US" noProof="0" smtClean="0"/>
          </a:p>
        </p:txBody>
      </p:sp>
      <p:sp>
        <p:nvSpPr>
          <p:cNvPr id="5" name="Notes Placeholder 4"/>
          <p:cNvSpPr>
            <a:spLocks noGrp="1"/>
          </p:cNvSpPr>
          <p:nvPr>
            <p:ph type="body" sz="quarter" idx="3"/>
          </p:nvPr>
        </p:nvSpPr>
        <p:spPr>
          <a:xfrm>
            <a:off x="680244" y="4720746"/>
            <a:ext cx="5445128" cy="4472622"/>
          </a:xfrm>
          <a:prstGeom prst="rect">
            <a:avLst/>
          </a:prstGeom>
        </p:spPr>
        <p:txBody>
          <a:bodyPr vert="horz" lIns="92016" tIns="46008" rIns="92016" bIns="46008"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39890"/>
            <a:ext cx="2948781" cy="497847"/>
          </a:xfrm>
          <a:prstGeom prst="rect">
            <a:avLst/>
          </a:prstGeom>
        </p:spPr>
        <p:txBody>
          <a:bodyPr vert="horz" lIns="92016" tIns="46008" rIns="92016" bIns="46008" rtlCol="0" anchor="b"/>
          <a:lstStyle>
            <a:lvl1pPr algn="l">
              <a:defRPr sz="1200">
                <a:ea typeface="新細明體" pitchFamily="18" charset="-120"/>
                <a:cs typeface="+mn-cs"/>
              </a:defRPr>
            </a:lvl1pPr>
          </a:lstStyle>
          <a:p>
            <a:pPr>
              <a:defRPr/>
            </a:pPr>
            <a:endParaRPr lang="en-US"/>
          </a:p>
        </p:txBody>
      </p:sp>
      <p:sp>
        <p:nvSpPr>
          <p:cNvPr id="7" name="Slide Number Placeholder 6"/>
          <p:cNvSpPr>
            <a:spLocks noGrp="1"/>
          </p:cNvSpPr>
          <p:nvPr>
            <p:ph type="sldNum" sz="quarter" idx="5"/>
          </p:nvPr>
        </p:nvSpPr>
        <p:spPr>
          <a:xfrm>
            <a:off x="3855240" y="9439890"/>
            <a:ext cx="2948781" cy="497847"/>
          </a:xfrm>
          <a:prstGeom prst="rect">
            <a:avLst/>
          </a:prstGeom>
        </p:spPr>
        <p:txBody>
          <a:bodyPr vert="horz" lIns="92016" tIns="46008" rIns="92016" bIns="46008" rtlCol="0" anchor="b"/>
          <a:lstStyle>
            <a:lvl1pPr algn="r">
              <a:defRPr sz="1200">
                <a:ea typeface="新細明體" pitchFamily="18" charset="-120"/>
                <a:cs typeface="+mn-cs"/>
              </a:defRPr>
            </a:lvl1pPr>
          </a:lstStyle>
          <a:p>
            <a:pPr>
              <a:defRPr/>
            </a:pPr>
            <a:fld id="{BFD51601-FA6C-4350-8E07-378070FEA32C}" type="slidenum">
              <a:rPr lang="en-US"/>
              <a:pPr>
                <a:defRPr/>
              </a:pPr>
              <a:t>‹#›</a:t>
            </a:fld>
            <a:endParaRPr lang="en-US"/>
          </a:p>
        </p:txBody>
      </p:sp>
    </p:spTree>
    <p:extLst>
      <p:ext uri="{BB962C8B-B14F-4D97-AF65-F5344CB8AC3E}">
        <p14:creationId xmlns:p14="http://schemas.microsoft.com/office/powerpoint/2010/main" val="16215258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428625" y="0"/>
            <a:ext cx="8286750" cy="6858000"/>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kumimoji="0" lang="ko-KR" altLang="en-US">
              <a:solidFill>
                <a:srgbClr val="FFFFFF"/>
              </a:solidFill>
              <a:cs typeface="HY견명조"/>
            </a:endParaRPr>
          </a:p>
        </p:txBody>
      </p:sp>
      <p:sp>
        <p:nvSpPr>
          <p:cNvPr id="2" name="Title 1"/>
          <p:cNvSpPr>
            <a:spLocks noGrp="1"/>
          </p:cNvSpPr>
          <p:nvPr>
            <p:ph type="ctrTitle"/>
          </p:nvPr>
        </p:nvSpPr>
        <p:spPr>
          <a:xfrm>
            <a:off x="714348" y="2143116"/>
            <a:ext cx="7643866" cy="1500198"/>
          </a:xfrm>
        </p:spPr>
        <p:txBody>
          <a:bodyPr/>
          <a:lstStyle>
            <a:lvl1pPr algn="ctr">
              <a:defRPr>
                <a:solidFill>
                  <a:schemeClr val="tx1"/>
                </a:solidFill>
              </a:defRPr>
            </a:lvl1pPr>
          </a:lstStyle>
          <a:p>
            <a:r>
              <a:rPr lang="en-US" smtClean="0"/>
              <a:t>Click to edit Master title style</a:t>
            </a:r>
            <a:endParaRPr lang="en-US"/>
          </a:p>
        </p:txBody>
      </p:sp>
      <p:sp>
        <p:nvSpPr>
          <p:cNvPr id="3" name="Subtitle 2"/>
          <p:cNvSpPr>
            <a:spLocks noGrp="1"/>
          </p:cNvSpPr>
          <p:nvPr>
            <p:ph type="subTitle" idx="1"/>
          </p:nvPr>
        </p:nvSpPr>
        <p:spPr>
          <a:xfrm>
            <a:off x="785786" y="3786190"/>
            <a:ext cx="7500990" cy="857256"/>
          </a:xfrm>
        </p:spPr>
        <p:txBody>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pPr>
              <a:defRPr/>
            </a:pPr>
            <a:fld id="{77EE1924-B714-407B-BCE8-2680510FDF07}" type="slidenum">
              <a:rPr lang="zh-TW" altLang="en-US"/>
              <a:pPr>
                <a:defRPr/>
              </a:pPr>
              <a:t>‹#›</a:t>
            </a:fld>
            <a:endParaRPr lang="en-US" altLang="zh-TW"/>
          </a:p>
        </p:txBody>
      </p:sp>
    </p:spTree>
    <p:extLst>
      <p:ext uri="{BB962C8B-B14F-4D97-AF65-F5344CB8AC3E}">
        <p14:creationId xmlns:p14="http://schemas.microsoft.com/office/powerpoint/2010/main" val="418040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7643813" y="-15875"/>
            <a:ext cx="1500187" cy="6858000"/>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kumimoji="0" lang="ko-KR" altLang="en-US">
              <a:solidFill>
                <a:srgbClr val="FFFFFF"/>
              </a:solidFill>
              <a:cs typeface="HY견명조"/>
            </a:endParaRPr>
          </a:p>
        </p:txBody>
      </p:sp>
      <p:sp>
        <p:nvSpPr>
          <p:cNvPr id="2" name="Vertical Title 1"/>
          <p:cNvSpPr>
            <a:spLocks noGrp="1"/>
          </p:cNvSpPr>
          <p:nvPr>
            <p:ph type="title" orient="vert"/>
          </p:nvPr>
        </p:nvSpPr>
        <p:spPr>
          <a:xfrm>
            <a:off x="7643834" y="285728"/>
            <a:ext cx="1214446" cy="6286546"/>
          </a:xfrm>
          <a:noFill/>
        </p:spPr>
        <p:txBody>
          <a:bodyPr vert="eaVert" anchor="b"/>
          <a:lstStyle>
            <a:lvl1pPr algn="ctr">
              <a:defRPr b="0"/>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71481"/>
            <a:ext cx="7115196" cy="5715044"/>
          </a:xfrm>
        </p:spPr>
        <p:txBody>
          <a:bodyPr vert="eaVert"/>
          <a:lstStyle>
            <a:lvl1pPr>
              <a:defRPr sz="2800"/>
            </a:lvl1pPr>
            <a:lvl2pPr>
              <a:defRPr sz="2400"/>
            </a:lvl2pPr>
            <a:lvl3pPr>
              <a:defRPr sz="20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pPr>
              <a:defRPr/>
            </a:pPr>
            <a:fld id="{0E12EBAB-2E5A-4D8A-A76C-4B8FA31887B3}" type="slidenum">
              <a:rPr lang="zh-TW" altLang="en-US"/>
              <a:pPr>
                <a:defRPr/>
              </a:pPr>
              <a:t>‹#›</a:t>
            </a:fld>
            <a:endParaRPr lang="en-US" altLang="zh-TW"/>
          </a:p>
        </p:txBody>
      </p:sp>
    </p:spTree>
    <p:extLst>
      <p:ext uri="{BB962C8B-B14F-4D97-AF65-F5344CB8AC3E}">
        <p14:creationId xmlns:p14="http://schemas.microsoft.com/office/powerpoint/2010/main" val="3032252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285750" cy="6858000"/>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kumimoji="0" lang="ko-KR" altLang="en-US">
              <a:solidFill>
                <a:srgbClr val="FFFFFF"/>
              </a:solidFill>
              <a:cs typeface="HY견명조"/>
            </a:endParaRPr>
          </a:p>
        </p:txBody>
      </p:sp>
      <p:sp>
        <p:nvSpPr>
          <p:cNvPr id="3" name="Content Placeholder 2"/>
          <p:cNvSpPr>
            <a:spLocks noGrp="1"/>
          </p:cNvSpPr>
          <p:nvPr>
            <p:ph idx="1"/>
          </p:nvPr>
        </p:nvSpPr>
        <p:spPr/>
        <p:txBody>
          <a:bodyPr/>
          <a:lstStyle>
            <a:lvl1pPr>
              <a:buSzPct val="70000"/>
              <a:buFont typeface="Wingdings"/>
              <a:buChar char=""/>
              <a:defRPr/>
            </a:lvl1pPr>
            <a:lvl2pPr>
              <a:buSzPct val="120000"/>
              <a:defRPr/>
            </a:lvl2pPr>
            <a:lvl3pPr>
              <a:buSzPct val="1200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303475" y="285728"/>
            <a:ext cx="8554805" cy="939784"/>
          </a:xfrm>
        </p:spPr>
        <p:txBody>
          <a:bodyPr/>
          <a:lstStyle>
            <a:lvl1pPr>
              <a:defRPr b="0"/>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pPr>
              <a:defRPr/>
            </a:pPr>
            <a:fld id="{5BDAC725-ABE0-4508-9DC1-D5AD860617C5}" type="slidenum">
              <a:rPr lang="zh-TW" altLang="en-US"/>
              <a:pPr>
                <a:defRPr/>
              </a:pPr>
              <a:t>‹#›</a:t>
            </a:fld>
            <a:endParaRPr lang="en-US" altLang="zh-TW"/>
          </a:p>
        </p:txBody>
      </p:sp>
    </p:spTree>
    <p:extLst>
      <p:ext uri="{BB962C8B-B14F-4D97-AF65-F5344CB8AC3E}">
        <p14:creationId xmlns:p14="http://schemas.microsoft.com/office/powerpoint/2010/main" val="3891433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457200" cy="6858000"/>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kumimoji="0" lang="ko-KR" altLang="en-US">
              <a:solidFill>
                <a:srgbClr val="FFFFFF"/>
              </a:solidFill>
              <a:cs typeface="HY견명조"/>
            </a:endParaRPr>
          </a:p>
        </p:txBody>
      </p:sp>
      <p:cxnSp>
        <p:nvCxnSpPr>
          <p:cNvPr id="5" name="Straight Connector 4"/>
          <p:cNvCxnSpPr/>
          <p:nvPr/>
        </p:nvCxnSpPr>
        <p:spPr>
          <a:xfrm>
            <a:off x="500034" y="4429132"/>
            <a:ext cx="7715304" cy="1588"/>
          </a:xfrm>
          <a:prstGeom prst="line">
            <a:avLst/>
          </a:prstGeom>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500034" y="3071810"/>
            <a:ext cx="7715304" cy="1504952"/>
          </a:xfrm>
        </p:spPr>
        <p:txBody>
          <a:bodyPr/>
          <a:lstStyle>
            <a:lvl1pPr algn="l">
              <a:defRPr sz="4000" b="0" cap="all">
                <a:effectLst>
                  <a:outerShdw blurRad="44450" dist="25400" dir="2700000" algn="tl" rotWithShape="0">
                    <a:schemeClr val="bg1">
                      <a:alpha val="51000"/>
                    </a:scheme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500034" y="4500570"/>
            <a:ext cx="7715304" cy="1643064"/>
          </a:xfrm>
        </p:spPr>
        <p:txBody>
          <a:bodyPr/>
          <a:lstStyle>
            <a:lvl1pPr marL="0" indent="0">
              <a:buNone/>
              <a:defRPr sz="2000">
                <a:solidFill>
                  <a:schemeClr val="tx2"/>
                </a:solidFill>
              </a:defRPr>
            </a:lvl1pPr>
            <a:lvl2pPr marL="457200" indent="0">
              <a:buNone/>
              <a:defRPr sz="1800">
                <a:solidFill>
                  <a:schemeClr val="tx2"/>
                </a:solidFill>
              </a:defRPr>
            </a:lvl2pPr>
            <a:lvl3pPr marL="914400" indent="0">
              <a:buNone/>
              <a:defRPr sz="1600">
                <a:solidFill>
                  <a:schemeClr val="tx2"/>
                </a:solidFill>
              </a:defRPr>
            </a:lvl3pPr>
            <a:lvl4pPr marL="1371600" indent="0">
              <a:buNone/>
              <a:defRPr sz="1400">
                <a:solidFill>
                  <a:schemeClr val="tx2"/>
                </a:solidFill>
              </a:defRPr>
            </a:lvl4pPr>
            <a:lvl5pPr marL="1828800" indent="0">
              <a:buNone/>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0"/>
          </p:nvPr>
        </p:nvSpPr>
        <p:spPr/>
        <p:txBody>
          <a:bodyPr/>
          <a:lstStyle>
            <a:lvl1pPr>
              <a:defRPr/>
            </a:lvl1pPr>
          </a:lstStyle>
          <a:p>
            <a:pPr>
              <a:defRPr/>
            </a:pPr>
            <a:endParaRPr lang="en-US" altLang="zh-TW"/>
          </a:p>
        </p:txBody>
      </p:sp>
      <p:sp>
        <p:nvSpPr>
          <p:cNvPr id="7" name="Slide Number Placeholder 5"/>
          <p:cNvSpPr>
            <a:spLocks noGrp="1"/>
          </p:cNvSpPr>
          <p:nvPr>
            <p:ph type="sldNum" sz="quarter" idx="11"/>
          </p:nvPr>
        </p:nvSpPr>
        <p:spPr/>
        <p:txBody>
          <a:bodyPr/>
          <a:lstStyle>
            <a:lvl1pPr>
              <a:defRPr/>
            </a:lvl1pPr>
          </a:lstStyle>
          <a:p>
            <a:pPr>
              <a:defRPr/>
            </a:pPr>
            <a:fld id="{8F763445-AA33-4217-9E53-DB66DD3F19EA}" type="slidenum">
              <a:rPr lang="zh-TW" altLang="en-US"/>
              <a:pPr>
                <a:defRPr/>
              </a:pPr>
              <a:t>‹#›</a:t>
            </a:fld>
            <a:endParaRPr lang="en-US" altLang="zh-TW"/>
          </a:p>
        </p:txBody>
      </p:sp>
      <p:sp>
        <p:nvSpPr>
          <p:cNvPr id="8" name="Date Placeholder 7"/>
          <p:cNvSpPr>
            <a:spLocks noGrp="1"/>
          </p:cNvSpPr>
          <p:nvPr>
            <p:ph type="dt" sz="half" idx="12"/>
          </p:nvPr>
        </p:nvSpPr>
        <p:spPr/>
        <p:txBody>
          <a:bodyPr/>
          <a:lstStyle>
            <a:lvl1pPr>
              <a:defRPr/>
            </a:lvl1pPr>
          </a:lstStyle>
          <a:p>
            <a:pPr>
              <a:defRPr/>
            </a:pPr>
            <a:endParaRPr lang="en-US" altLang="zh-TW"/>
          </a:p>
        </p:txBody>
      </p:sp>
    </p:spTree>
    <p:extLst>
      <p:ext uri="{BB962C8B-B14F-4D97-AF65-F5344CB8AC3E}">
        <p14:creationId xmlns:p14="http://schemas.microsoft.com/office/powerpoint/2010/main" val="71507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0"/>
            <a:ext cx="285750" cy="6858000"/>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kumimoji="0" lang="ko-KR" altLang="en-US">
              <a:solidFill>
                <a:srgbClr val="FFFFFF"/>
              </a:solidFill>
              <a:cs typeface="HY견명조"/>
            </a:endParaRPr>
          </a:p>
        </p:txBody>
      </p:sp>
      <p:sp>
        <p:nvSpPr>
          <p:cNvPr id="8" name="Rectangle 7"/>
          <p:cNvSpPr/>
          <p:nvPr/>
        </p:nvSpPr>
        <p:spPr>
          <a:xfrm>
            <a:off x="8859838" y="0"/>
            <a:ext cx="285750" cy="6858000"/>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kumimoji="0" lang="ko-KR" altLang="en-US">
              <a:solidFill>
                <a:srgbClr val="FFFFFF"/>
              </a:solidFill>
              <a:cs typeface="HY견명조"/>
            </a:endParaRPr>
          </a:p>
        </p:txBody>
      </p:sp>
      <p:sp>
        <p:nvSpPr>
          <p:cNvPr id="2" name="Title 1"/>
          <p:cNvSpPr>
            <a:spLocks noGrp="1"/>
          </p:cNvSpPr>
          <p:nvPr>
            <p:ph type="title"/>
          </p:nvPr>
        </p:nvSpPr>
        <p:spPr/>
        <p:txBody>
          <a:bodyPr/>
          <a:lstStyle>
            <a:lvl1pPr>
              <a:defRPr b="0"/>
            </a:lvl1pPr>
          </a:lstStyle>
          <a:p>
            <a:r>
              <a:rPr lang="en-US" smtClean="0"/>
              <a:t>Click to edit Master title style</a:t>
            </a:r>
            <a:endParaRPr lang="en-US"/>
          </a:p>
        </p:txBody>
      </p:sp>
      <p:sp>
        <p:nvSpPr>
          <p:cNvPr id="10" name="Content Placeholder 9"/>
          <p:cNvSpPr>
            <a:spLocks noGrp="1"/>
          </p:cNvSpPr>
          <p:nvPr>
            <p:ph sz="half" idx="2"/>
          </p:nvPr>
        </p:nvSpPr>
        <p:spPr bwMode="invGray">
          <a:xfrm>
            <a:off x="500038" y="1500174"/>
            <a:ext cx="4000529" cy="3786214"/>
          </a:xfrm>
          <a:prstGeom prst="roundRect">
            <a:avLst>
              <a:gd name="adj" fmla="val 5345"/>
            </a:avLst>
          </a:prstGeom>
          <a:gradFill flip="none" rotWithShape="1">
            <a:gsLst>
              <a:gs pos="0">
                <a:schemeClr val="accent1">
                  <a:shade val="75000"/>
                  <a:alpha val="50000"/>
                </a:schemeClr>
              </a:gs>
              <a:gs pos="100000">
                <a:schemeClr val="accent1">
                  <a:shade val="75000"/>
                  <a:tint val="20000"/>
                  <a:alpha val="50000"/>
                </a:schemeClr>
              </a:gs>
            </a:gsLst>
            <a:lin ang="13500000" scaled="1"/>
            <a:tileRect/>
          </a:gradFill>
          <a:effectLst/>
          <a:scene3d>
            <a:camera prst="orthographicFront"/>
            <a:lightRig rig="glow" dir="t">
              <a:rot lat="0" lon="0" rev="4800000"/>
            </a:lightRig>
          </a:scene3d>
          <a:sp3d extrusionH="12700" contourW="12700" prstMaterial="powder">
            <a:bevelT h="12700"/>
            <a:bevelB h="50800"/>
            <a:contourClr>
              <a:schemeClr val="bg2"/>
            </a:contourClr>
          </a:sp3d>
        </p:spPr>
        <p:txBody>
          <a:bodyPr/>
          <a:lstStyle>
            <a:lvl1pPr>
              <a:defRPr sz="2800">
                <a:solidFill>
                  <a:schemeClr val="tx1">
                    <a:tint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1"/>
          </p:nvPr>
        </p:nvSpPr>
        <p:spPr bwMode="ltGray">
          <a:xfrm>
            <a:off x="500038" y="5429264"/>
            <a:ext cx="4005072" cy="714380"/>
          </a:xfrm>
          <a:prstGeom prst="roundRect">
            <a:avLst>
              <a:gd name="adj" fmla="val 16667"/>
            </a:avLst>
          </a:prstGeom>
          <a:noFill/>
          <a:ln>
            <a:noFill/>
          </a:ln>
          <a:effectLst/>
        </p:spPr>
        <p:txBody>
          <a:bodyPr anchor="ctr"/>
          <a:lstStyle>
            <a:lvl1pPr marL="0" indent="0" algn="ctr">
              <a:buNone/>
              <a:defRPr sz="2400" b="0">
                <a:solidFill>
                  <a:schemeClr val="tx1"/>
                </a:solidFill>
              </a:defRPr>
            </a:lvl1pPr>
            <a:lvl2pPr marL="457200" indent="0" algn="ctr">
              <a:buNone/>
              <a:defRPr sz="2000" b="0">
                <a:solidFill>
                  <a:schemeClr val="tx1"/>
                </a:solidFill>
              </a:defRPr>
            </a:lvl2pPr>
            <a:lvl3pPr marL="914400" indent="0" algn="ctr">
              <a:buNone/>
              <a:defRPr sz="1800" b="0">
                <a:solidFill>
                  <a:schemeClr val="tx1"/>
                </a:solidFill>
              </a:defRPr>
            </a:lvl3pPr>
            <a:lvl4pPr marL="1371600" indent="0" algn="ctr">
              <a:buNone/>
              <a:defRPr sz="1600" b="0">
                <a:solidFill>
                  <a:schemeClr val="tx1"/>
                </a:solidFill>
              </a:defRPr>
            </a:lvl4pPr>
            <a:lvl5pPr marL="1828800" indent="0" algn="ctr">
              <a:buNone/>
              <a:defRPr sz="1600" b="0">
                <a:solidFill>
                  <a:schemeClr val="tx1"/>
                </a:solidFill>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11"/>
          <p:cNvSpPr>
            <a:spLocks noGrp="1"/>
          </p:cNvSpPr>
          <p:nvPr>
            <p:ph sz="half" idx="4"/>
          </p:nvPr>
        </p:nvSpPr>
        <p:spPr bwMode="invGray">
          <a:xfrm>
            <a:off x="4716932" y="1500174"/>
            <a:ext cx="4000529" cy="3786214"/>
          </a:xfrm>
          <a:prstGeom prst="roundRect">
            <a:avLst>
              <a:gd name="adj" fmla="val 5345"/>
            </a:avLst>
          </a:prstGeom>
          <a:gradFill flip="none" rotWithShape="1">
            <a:gsLst>
              <a:gs pos="0">
                <a:schemeClr val="accent2">
                  <a:shade val="75000"/>
                  <a:alpha val="50000"/>
                </a:schemeClr>
              </a:gs>
              <a:gs pos="100000">
                <a:schemeClr val="accent2">
                  <a:tint val="20000"/>
                  <a:alpha val="50000"/>
                </a:schemeClr>
              </a:gs>
            </a:gsLst>
            <a:lin ang="13500000" scaled="1"/>
            <a:tileRect/>
          </a:gradFill>
          <a:effectLst/>
          <a:scene3d>
            <a:camera prst="orthographicFront"/>
            <a:lightRig rig="glow" dir="t">
              <a:rot lat="0" lon="0" rev="4800000"/>
            </a:lightRig>
          </a:scene3d>
          <a:sp3d extrusionH="12700" contourW="12700" prstMaterial="powder">
            <a:bevelT h="12700"/>
            <a:bevelB h="50800"/>
            <a:contourClr>
              <a:schemeClr val="bg2"/>
            </a:contourClr>
          </a:sp3d>
        </p:spPr>
        <p:txBody>
          <a:bodyPr/>
          <a:lstStyle>
            <a:lvl1pPr>
              <a:defRPr sz="2800">
                <a:solidFill>
                  <a:schemeClr val="tx1">
                    <a:tint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bwMode="ltGray">
          <a:xfrm>
            <a:off x="4714876" y="5429264"/>
            <a:ext cx="4000528" cy="714380"/>
          </a:xfrm>
          <a:prstGeom prst="roundRect">
            <a:avLst>
              <a:gd name="adj" fmla="val 16667"/>
            </a:avLst>
          </a:prstGeom>
          <a:noFill/>
          <a:ln>
            <a:noFill/>
          </a:ln>
          <a:effectLst/>
        </p:spPr>
        <p:txBody>
          <a:bodyPr anchor="ctr"/>
          <a:lstStyle>
            <a:lvl1pPr marL="0" indent="0" algn="ctr">
              <a:buNone/>
              <a:defRPr sz="2400" b="0">
                <a:solidFill>
                  <a:schemeClr val="tx1"/>
                </a:solidFill>
              </a:defRPr>
            </a:lvl1pPr>
            <a:lvl2pPr marL="457200" indent="0" algn="ctr">
              <a:buNone/>
              <a:defRPr sz="2000" b="0">
                <a:solidFill>
                  <a:schemeClr val="tx1"/>
                </a:solidFill>
              </a:defRPr>
            </a:lvl2pPr>
            <a:lvl3pPr marL="914400" indent="0" algn="ctr">
              <a:buNone/>
              <a:defRPr sz="1800" b="0">
                <a:solidFill>
                  <a:schemeClr val="tx1"/>
                </a:solidFill>
              </a:defRPr>
            </a:lvl3pPr>
            <a:lvl4pPr marL="1371600" indent="0" algn="ctr">
              <a:buNone/>
              <a:defRPr sz="1600" b="0">
                <a:solidFill>
                  <a:schemeClr val="tx1"/>
                </a:solidFill>
              </a:defRPr>
            </a:lvl4pPr>
            <a:lvl5pPr marL="1828800" indent="0" algn="ctr">
              <a:buNone/>
              <a:defRPr sz="1600" b="0">
                <a:solidFill>
                  <a:schemeClr val="tx1"/>
                </a:solidFill>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Date Placeholder 6"/>
          <p:cNvSpPr>
            <a:spLocks noGrp="1"/>
          </p:cNvSpPr>
          <p:nvPr>
            <p:ph type="dt" sz="half" idx="10"/>
          </p:nvPr>
        </p:nvSpPr>
        <p:spPr/>
        <p:txBody>
          <a:bodyPr/>
          <a:lstStyle>
            <a:lvl1pPr>
              <a:defRPr/>
            </a:lvl1pPr>
          </a:lstStyle>
          <a:p>
            <a:pPr>
              <a:defRPr/>
            </a:pPr>
            <a:endParaRPr lang="en-US" altLang="zh-TW"/>
          </a:p>
        </p:txBody>
      </p:sp>
      <p:sp>
        <p:nvSpPr>
          <p:cNvPr id="11" name="Footer Placeholder 7"/>
          <p:cNvSpPr>
            <a:spLocks noGrp="1"/>
          </p:cNvSpPr>
          <p:nvPr>
            <p:ph type="ftr" sz="quarter" idx="11"/>
          </p:nvPr>
        </p:nvSpPr>
        <p:spPr/>
        <p:txBody>
          <a:bodyPr/>
          <a:lstStyle>
            <a:lvl1pPr>
              <a:defRPr/>
            </a:lvl1pPr>
          </a:lstStyle>
          <a:p>
            <a:pPr>
              <a:defRPr/>
            </a:pPr>
            <a:endParaRPr lang="en-US" altLang="zh-TW"/>
          </a:p>
        </p:txBody>
      </p:sp>
      <p:sp>
        <p:nvSpPr>
          <p:cNvPr id="13" name="Slide Number Placeholder 8"/>
          <p:cNvSpPr>
            <a:spLocks noGrp="1"/>
          </p:cNvSpPr>
          <p:nvPr>
            <p:ph type="sldNum" sz="quarter" idx="12"/>
          </p:nvPr>
        </p:nvSpPr>
        <p:spPr/>
        <p:txBody>
          <a:bodyPr/>
          <a:lstStyle>
            <a:lvl1pPr>
              <a:defRPr/>
            </a:lvl1pPr>
          </a:lstStyle>
          <a:p>
            <a:pPr>
              <a:defRPr/>
            </a:pPr>
            <a:fld id="{95246D7B-273E-4A15-A9B4-26B5AC4E4E23}" type="slidenum">
              <a:rPr lang="zh-TW" altLang="en-US"/>
              <a:pPr>
                <a:defRPr/>
              </a:pPr>
              <a:t>‹#›</a:t>
            </a:fld>
            <a:endParaRPr lang="en-US" altLang="zh-TW"/>
          </a:p>
        </p:txBody>
      </p:sp>
    </p:spTree>
    <p:extLst>
      <p:ext uri="{BB962C8B-B14F-4D97-AF65-F5344CB8AC3E}">
        <p14:creationId xmlns:p14="http://schemas.microsoft.com/office/powerpoint/2010/main" val="3372249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428625" y="0"/>
            <a:ext cx="8286750" cy="6858000"/>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kumimoji="0" lang="ko-KR" altLang="en-US">
              <a:solidFill>
                <a:srgbClr val="FFFFFF"/>
              </a:solidFill>
              <a:cs typeface="HY견명조"/>
            </a:endParaRPr>
          </a:p>
        </p:txBody>
      </p:sp>
      <p:sp>
        <p:nvSpPr>
          <p:cNvPr id="2" name="Title 1"/>
          <p:cNvSpPr>
            <a:spLocks noGrp="1"/>
          </p:cNvSpPr>
          <p:nvPr>
            <p:ph type="title"/>
          </p:nvPr>
        </p:nvSpPr>
        <p:spPr>
          <a:xfrm>
            <a:off x="500034" y="428604"/>
            <a:ext cx="8186766" cy="1143000"/>
          </a:xfrm>
        </p:spPr>
        <p:txBody>
          <a:bodyPr/>
          <a:lstStyle>
            <a:lvl1pPr algn="l">
              <a:defRPr b="0"/>
            </a:lvl1p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endParaRPr lang="en-US" altLang="zh-TW"/>
          </a:p>
        </p:txBody>
      </p:sp>
      <p:sp>
        <p:nvSpPr>
          <p:cNvPr id="5" name="Footer Placeholder 3"/>
          <p:cNvSpPr>
            <a:spLocks noGrp="1"/>
          </p:cNvSpPr>
          <p:nvPr>
            <p:ph type="ftr" sz="quarter" idx="11"/>
          </p:nvPr>
        </p:nvSpPr>
        <p:spPr/>
        <p:txBody>
          <a:bodyPr/>
          <a:lstStyle>
            <a:lvl1pPr>
              <a:defRPr/>
            </a:lvl1pPr>
          </a:lstStyle>
          <a:p>
            <a:pPr>
              <a:defRPr/>
            </a:pPr>
            <a:endParaRPr lang="en-US" altLang="zh-TW"/>
          </a:p>
        </p:txBody>
      </p:sp>
      <p:sp>
        <p:nvSpPr>
          <p:cNvPr id="6" name="Slide Number Placeholder 4"/>
          <p:cNvSpPr>
            <a:spLocks noGrp="1"/>
          </p:cNvSpPr>
          <p:nvPr>
            <p:ph type="sldNum" sz="quarter" idx="12"/>
          </p:nvPr>
        </p:nvSpPr>
        <p:spPr/>
        <p:txBody>
          <a:bodyPr/>
          <a:lstStyle>
            <a:lvl1pPr>
              <a:defRPr/>
            </a:lvl1pPr>
          </a:lstStyle>
          <a:p>
            <a:pPr>
              <a:defRPr/>
            </a:pPr>
            <a:fld id="{3435BFC9-80CE-4363-A95D-ADF102819679}" type="slidenum">
              <a:rPr lang="zh-TW" altLang="en-US"/>
              <a:pPr>
                <a:defRPr/>
              </a:pPr>
              <a:t>‹#›</a:t>
            </a:fld>
            <a:endParaRPr lang="en-US" altLang="zh-TW"/>
          </a:p>
        </p:txBody>
      </p:sp>
    </p:spTree>
    <p:extLst>
      <p:ext uri="{BB962C8B-B14F-4D97-AF65-F5344CB8AC3E}">
        <p14:creationId xmlns:p14="http://schemas.microsoft.com/office/powerpoint/2010/main" val="59081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TW"/>
          </a:p>
        </p:txBody>
      </p:sp>
      <p:sp>
        <p:nvSpPr>
          <p:cNvPr id="3" name="Footer Placeholder 4"/>
          <p:cNvSpPr>
            <a:spLocks noGrp="1"/>
          </p:cNvSpPr>
          <p:nvPr>
            <p:ph type="ftr" sz="quarter" idx="11"/>
          </p:nvPr>
        </p:nvSpPr>
        <p:spPr/>
        <p:txBody>
          <a:bodyPr/>
          <a:lstStyle>
            <a:lvl1pPr>
              <a:defRPr/>
            </a:lvl1pPr>
          </a:lstStyle>
          <a:p>
            <a:pPr>
              <a:defRPr/>
            </a:pPr>
            <a:endParaRPr lang="en-US" altLang="zh-TW"/>
          </a:p>
        </p:txBody>
      </p:sp>
      <p:sp>
        <p:nvSpPr>
          <p:cNvPr id="4" name="Slide Number Placeholder 5"/>
          <p:cNvSpPr>
            <a:spLocks noGrp="1"/>
          </p:cNvSpPr>
          <p:nvPr>
            <p:ph type="sldNum" sz="quarter" idx="12"/>
          </p:nvPr>
        </p:nvSpPr>
        <p:spPr/>
        <p:txBody>
          <a:bodyPr/>
          <a:lstStyle>
            <a:lvl1pPr>
              <a:defRPr/>
            </a:lvl1pPr>
          </a:lstStyle>
          <a:p>
            <a:pPr>
              <a:defRPr/>
            </a:pPr>
            <a:fld id="{F4EDF4F0-A74C-484B-9DA4-7D618B5DB00D}" type="slidenum">
              <a:rPr lang="zh-TW" altLang="en-US"/>
              <a:pPr>
                <a:defRPr/>
              </a:pPr>
              <a:t>‹#›</a:t>
            </a:fld>
            <a:endParaRPr lang="en-US" altLang="zh-TW"/>
          </a:p>
        </p:txBody>
      </p:sp>
    </p:spTree>
    <p:extLst>
      <p:ext uri="{BB962C8B-B14F-4D97-AF65-F5344CB8AC3E}">
        <p14:creationId xmlns:p14="http://schemas.microsoft.com/office/powerpoint/2010/main" val="2829441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750" y="263525"/>
            <a:ext cx="8858250" cy="665163"/>
          </a:xfrm>
          <a:prstGeom prst="rect">
            <a:avLst/>
          </a:prstGeom>
          <a:solidFill>
            <a:schemeClr val="tx1">
              <a:tint val="95000"/>
              <a:alpha val="69804"/>
            </a:scheme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kumimoji="0" lang="ko-KR" altLang="en-US">
              <a:solidFill>
                <a:srgbClr val="FFFFFF"/>
              </a:solidFill>
              <a:cs typeface="HY견명조"/>
            </a:endParaRPr>
          </a:p>
        </p:txBody>
      </p:sp>
      <p:sp>
        <p:nvSpPr>
          <p:cNvPr id="6" name="Rectangle 5"/>
          <p:cNvSpPr/>
          <p:nvPr/>
        </p:nvSpPr>
        <p:spPr>
          <a:xfrm>
            <a:off x="0" y="0"/>
            <a:ext cx="285750" cy="6858000"/>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kumimoji="0" lang="ko-KR" altLang="en-US">
              <a:solidFill>
                <a:srgbClr val="FFFFFF"/>
              </a:solidFill>
              <a:cs typeface="HY견명조"/>
            </a:endParaRPr>
          </a:p>
        </p:txBody>
      </p:sp>
      <p:sp>
        <p:nvSpPr>
          <p:cNvPr id="2" name="Title 1"/>
          <p:cNvSpPr>
            <a:spLocks noGrp="1"/>
          </p:cNvSpPr>
          <p:nvPr>
            <p:ph type="title"/>
          </p:nvPr>
        </p:nvSpPr>
        <p:spPr bwMode="invGray">
          <a:xfrm>
            <a:off x="500034" y="285728"/>
            <a:ext cx="8143932" cy="642942"/>
          </a:xfrm>
          <a:noFill/>
        </p:spPr>
        <p:txBody>
          <a:bodyPr anchor="b">
            <a:noAutofit/>
          </a:bodyPr>
          <a:lstStyle>
            <a:lvl1pPr algn="l">
              <a:defRPr sz="2800" b="1">
                <a:ln w="9525" cmpd="sng">
                  <a:noFill/>
                </a:ln>
                <a:solidFill>
                  <a:schemeClr val="bg1"/>
                </a:solidFill>
                <a:effectLst>
                  <a:outerShdw blurRad="44450" dist="25400" dir="2700000" algn="tl" rotWithShape="0">
                    <a:schemeClr val="tx1">
                      <a:alpha val="51000"/>
                    </a:schemeClr>
                  </a:outerShdw>
                </a:effectLst>
              </a:defRPr>
            </a:lvl1pPr>
          </a:lstStyle>
          <a:p>
            <a:r>
              <a:rPr lang="en-US" smtClean="0"/>
              <a:t>Click to edit Master title style</a:t>
            </a:r>
            <a:endParaRPr lang="en-US"/>
          </a:p>
        </p:txBody>
      </p:sp>
      <p:sp>
        <p:nvSpPr>
          <p:cNvPr id="4" name="Text Placeholder 3"/>
          <p:cNvSpPr>
            <a:spLocks noGrp="1"/>
          </p:cNvSpPr>
          <p:nvPr>
            <p:ph type="body" sz="half" idx="2"/>
          </p:nvPr>
        </p:nvSpPr>
        <p:spPr>
          <a:xfrm>
            <a:off x="500034" y="1006230"/>
            <a:ext cx="2214578" cy="5351729"/>
          </a:xfrm>
        </p:spPr>
        <p:txBody>
          <a:bodyPr/>
          <a:lstStyle>
            <a:lvl1pPr marL="0" indent="0">
              <a:buNone/>
              <a:defRPr sz="1600"/>
            </a:lvl1pPr>
            <a:lvl2pPr marL="457200" indent="0">
              <a:buNone/>
              <a:defRPr sz="14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Content Placeholder 14"/>
          <p:cNvSpPr>
            <a:spLocks noGrp="1"/>
          </p:cNvSpPr>
          <p:nvPr>
            <p:ph sz="quarter" idx="1"/>
          </p:nvPr>
        </p:nvSpPr>
        <p:spPr>
          <a:xfrm>
            <a:off x="2786064" y="1000108"/>
            <a:ext cx="5857875" cy="5357830"/>
          </a:xfrm>
        </p:spPr>
        <p:txBody>
          <a:bodyPr/>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ltLang="zh-TW"/>
          </a:p>
        </p:txBody>
      </p:sp>
      <p:sp>
        <p:nvSpPr>
          <p:cNvPr id="8" name="Footer Placeholder 5"/>
          <p:cNvSpPr>
            <a:spLocks noGrp="1"/>
          </p:cNvSpPr>
          <p:nvPr>
            <p:ph type="ftr" sz="quarter" idx="11"/>
          </p:nvPr>
        </p:nvSpPr>
        <p:spPr/>
        <p:txBody>
          <a:bodyPr/>
          <a:lstStyle>
            <a:lvl1pPr>
              <a:defRPr/>
            </a:lvl1pPr>
          </a:lstStyle>
          <a:p>
            <a:pPr>
              <a:defRPr/>
            </a:pPr>
            <a:endParaRPr lang="en-US" altLang="zh-TW"/>
          </a:p>
        </p:txBody>
      </p:sp>
      <p:sp>
        <p:nvSpPr>
          <p:cNvPr id="9" name="Slide Number Placeholder 6"/>
          <p:cNvSpPr>
            <a:spLocks noGrp="1"/>
          </p:cNvSpPr>
          <p:nvPr>
            <p:ph type="sldNum" sz="quarter" idx="12"/>
          </p:nvPr>
        </p:nvSpPr>
        <p:spPr/>
        <p:txBody>
          <a:bodyPr/>
          <a:lstStyle>
            <a:lvl1pPr>
              <a:defRPr/>
            </a:lvl1pPr>
          </a:lstStyle>
          <a:p>
            <a:pPr>
              <a:defRPr/>
            </a:pPr>
            <a:fld id="{D13C7DD2-9CE1-4725-895F-982100A7C290}" type="slidenum">
              <a:rPr lang="zh-TW" altLang="en-US"/>
              <a:pPr>
                <a:defRPr/>
              </a:pPr>
              <a:t>‹#›</a:t>
            </a:fld>
            <a:endParaRPr lang="en-US" altLang="zh-TW"/>
          </a:p>
        </p:txBody>
      </p:sp>
    </p:spTree>
    <p:extLst>
      <p:ext uri="{BB962C8B-B14F-4D97-AF65-F5344CB8AC3E}">
        <p14:creationId xmlns:p14="http://schemas.microsoft.com/office/powerpoint/2010/main" val="2975901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571875"/>
            <a:ext cx="9144000" cy="3286125"/>
          </a:xfrm>
          <a:prstGeom prst="rect">
            <a:avLst/>
          </a:prstGeom>
          <a:solidFill>
            <a:srgbClr val="FFFFFF">
              <a:alpha val="30196"/>
            </a:srgbClr>
          </a:solidFill>
          <a:ln w="15875" cap="sq"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kumimoji="0" lang="ko-KR" altLang="en-US">
              <a:solidFill>
                <a:srgbClr val="FFFFFF"/>
              </a:solidFill>
              <a:cs typeface="HY견명조"/>
            </a:endParaRPr>
          </a:p>
        </p:txBody>
      </p:sp>
      <p:sp>
        <p:nvSpPr>
          <p:cNvPr id="2" name="Title 1"/>
          <p:cNvSpPr>
            <a:spLocks noGrp="1"/>
          </p:cNvSpPr>
          <p:nvPr>
            <p:ph type="title"/>
          </p:nvPr>
        </p:nvSpPr>
        <p:spPr>
          <a:xfrm>
            <a:off x="500034" y="3571876"/>
            <a:ext cx="3286148" cy="1138242"/>
          </a:xfrm>
        </p:spPr>
        <p:txBody>
          <a:bodyPr anchor="b"/>
          <a:lstStyle>
            <a:lvl1pPr algn="l">
              <a:defRPr sz="2000" b="1"/>
            </a:lvl1pPr>
          </a:lstStyle>
          <a:p>
            <a:r>
              <a:rPr lang="en-US" smtClean="0"/>
              <a:t>Click to edit Master title style</a:t>
            </a:r>
            <a:endParaRPr lang="en-US"/>
          </a:p>
        </p:txBody>
      </p:sp>
      <p:sp>
        <p:nvSpPr>
          <p:cNvPr id="4" name="Text Placeholder 3"/>
          <p:cNvSpPr>
            <a:spLocks noGrp="1"/>
          </p:cNvSpPr>
          <p:nvPr>
            <p:ph type="body" sz="half" idx="2"/>
          </p:nvPr>
        </p:nvSpPr>
        <p:spPr>
          <a:xfrm>
            <a:off x="500034" y="4714884"/>
            <a:ext cx="3286148" cy="1143008"/>
          </a:xfrm>
        </p:spPr>
        <p:txBody>
          <a:bodyPr/>
          <a:lstStyle>
            <a:lvl1pPr marL="0" indent="0">
              <a:buNone/>
              <a:defRPr sz="1600"/>
            </a:lvl1pPr>
            <a:lvl2pPr marL="457200" indent="0">
              <a:buNone/>
              <a:defRPr sz="1400"/>
            </a:lvl2pPr>
            <a:lvl3pPr marL="914400" indent="0">
              <a:buNone/>
              <a:defRPr sz="1400"/>
            </a:lvl3pPr>
            <a:lvl4pPr marL="1371600" indent="0">
              <a:buNone/>
              <a:defRPr sz="1200"/>
            </a:lvl4pPr>
            <a:lvl5pPr marL="1828800" indent="0">
              <a:buNone/>
              <a:defRPr sz="12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Picture Placeholder 7"/>
          <p:cNvSpPr>
            <a:spLocks noGrp="1"/>
          </p:cNvSpPr>
          <p:nvPr>
            <p:ph type="pic" idx="1"/>
          </p:nvPr>
        </p:nvSpPr>
        <p:spPr>
          <a:xfrm>
            <a:off x="4000496" y="1071546"/>
            <a:ext cx="4214842" cy="4714908"/>
          </a:xfrm>
          <a:solidFill>
            <a:schemeClr val="tx2"/>
          </a:solidFill>
          <a:ln w="152400" cap="rnd">
            <a:solidFill>
              <a:srgbClr val="FFFFFF"/>
            </a:solidFill>
            <a:round/>
          </a:ln>
          <a:effectLst>
            <a:outerShdw blurRad="50800" dist="50800" dir="2700000" algn="tl" rotWithShape="0">
              <a:srgbClr val="000000">
                <a:alpha val="43137"/>
              </a:srgbClr>
            </a:outerShdw>
          </a:effectLst>
          <a:scene3d>
            <a:camera prst="orthographicFront"/>
            <a:lightRig rig="twoPt" dir="t">
              <a:rot lat="0" lon="0" rev="10800000"/>
            </a:lightRig>
          </a:scene3d>
          <a:sp3d contourW="6350">
            <a:bevelT w="50800" h="16510"/>
            <a:contourClr>
              <a:srgbClr val="C0C0C0"/>
            </a:contourClr>
          </a:sp3d>
        </p:spPr>
        <p:txBody>
          <a:bodyPr rtlCol="0">
            <a:normAutofit/>
          </a:bodyPr>
          <a:lstStyle>
            <a:lvl1pPr marL="0" indent="0">
              <a:buNone/>
              <a:defRPr sz="3200">
                <a:solidFill>
                  <a:schemeClr val="tx2">
                    <a:tint val="10000"/>
                  </a:schemeClr>
                </a:solidFill>
                <a:effectLst>
                  <a:outerShdw blurRad="50800" dist="50800" dir="5400000" algn="tl" rotWithShape="0">
                    <a:srgbClr val="000000">
                      <a:alpha val="58000"/>
                    </a:srgbClr>
                  </a:outerShdw>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6" name="Date Placeholder 4"/>
          <p:cNvSpPr>
            <a:spLocks noGrp="1"/>
          </p:cNvSpPr>
          <p:nvPr>
            <p:ph type="dt" sz="half" idx="10"/>
          </p:nvPr>
        </p:nvSpPr>
        <p:spPr/>
        <p:txBody>
          <a:bodyPr/>
          <a:lstStyle>
            <a:lvl1pPr>
              <a:defRPr/>
            </a:lvl1pPr>
          </a:lstStyle>
          <a:p>
            <a:pPr>
              <a:defRPr/>
            </a:pPr>
            <a:endParaRPr lang="en-US" altLang="zh-TW"/>
          </a:p>
        </p:txBody>
      </p:sp>
      <p:sp>
        <p:nvSpPr>
          <p:cNvPr id="7" name="Footer Placeholder 5"/>
          <p:cNvSpPr>
            <a:spLocks noGrp="1"/>
          </p:cNvSpPr>
          <p:nvPr>
            <p:ph type="ftr" sz="quarter" idx="11"/>
          </p:nvPr>
        </p:nvSpPr>
        <p:spPr>
          <a:xfrm>
            <a:off x="3124200" y="6572250"/>
            <a:ext cx="2895600" cy="298450"/>
          </a:xfrm>
        </p:spPr>
        <p:txBody>
          <a:bodyPr/>
          <a:lstStyle>
            <a:lvl1pPr>
              <a:defRPr/>
            </a:lvl1pPr>
          </a:lstStyle>
          <a:p>
            <a:pPr>
              <a:defRPr/>
            </a:pPr>
            <a:endParaRPr lang="en-US" altLang="zh-TW"/>
          </a:p>
        </p:txBody>
      </p:sp>
      <p:sp>
        <p:nvSpPr>
          <p:cNvPr id="9" name="Slide Number Placeholder 6"/>
          <p:cNvSpPr>
            <a:spLocks noGrp="1"/>
          </p:cNvSpPr>
          <p:nvPr>
            <p:ph type="sldNum" sz="quarter" idx="12"/>
          </p:nvPr>
        </p:nvSpPr>
        <p:spPr/>
        <p:txBody>
          <a:bodyPr/>
          <a:lstStyle>
            <a:lvl1pPr>
              <a:defRPr/>
            </a:lvl1pPr>
          </a:lstStyle>
          <a:p>
            <a:pPr>
              <a:defRPr/>
            </a:pPr>
            <a:fld id="{6A247240-784A-4A1F-9883-77D99A516F0E}" type="slidenum">
              <a:rPr lang="zh-TW" altLang="en-US"/>
              <a:pPr>
                <a:defRPr/>
              </a:pPr>
              <a:t>‹#›</a:t>
            </a:fld>
            <a:endParaRPr lang="en-US" altLang="zh-TW"/>
          </a:p>
        </p:txBody>
      </p:sp>
    </p:spTree>
    <p:extLst>
      <p:ext uri="{BB962C8B-B14F-4D97-AF65-F5344CB8AC3E}">
        <p14:creationId xmlns:p14="http://schemas.microsoft.com/office/powerpoint/2010/main" val="370728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455646" y="1428736"/>
            <a:ext cx="8215370" cy="1588"/>
          </a:xfrm>
          <a:prstGeom prst="line">
            <a:avLst/>
          </a:prstGeom>
          <a:noFill/>
          <a:ln w="28575" cap="sq" cmpd="sng" algn="ctr">
            <a:solidFill>
              <a:srgbClr val="E49458"/>
            </a:solidFill>
            <a:prstDash val="solid"/>
          </a:ln>
          <a:effectLst>
            <a:outerShdw blurRad="12700" dir="5400000" algn="tl">
              <a:srgbClr val="EBE9ED">
                <a:alpha val="27450"/>
              </a:srgbClr>
            </a:outerShdw>
          </a:effectLst>
          <a:scene3d>
            <a:camera prst="orthographicFront" fov="0">
              <a:rot lat="0" lon="0" rev="0"/>
            </a:camera>
            <a:lightRig rig="soft" dir="t">
              <a:rot lat="0" lon="0" rev="19200000"/>
            </a:lightRig>
          </a:scene3d>
          <a:sp3d prstMaterial="matte">
            <a:bevelT h="88900"/>
            <a:contourClr>
              <a:srgbClr val="E49458">
                <a:tint val="100000"/>
                <a:shade val="100000"/>
                <a:hueMod val="100000"/>
                <a:satMod val="100000"/>
              </a:srgbClr>
            </a:contourClr>
          </a:sp3d>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457200" y="274638"/>
            <a:ext cx="8229600" cy="1143000"/>
          </a:xfrm>
        </p:spPr>
        <p:txBody>
          <a:bodyPr anchor="b"/>
          <a:lstStyle>
            <a:lvl1pPr>
              <a:defRPr b="0"/>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00175"/>
            <a:ext cx="8229600" cy="46259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pPr>
              <a:defRPr/>
            </a:pPr>
            <a:fld id="{17283F87-E236-4DAB-8008-661275C6ECC6}" type="slidenum">
              <a:rPr lang="zh-TW" altLang="en-US"/>
              <a:pPr>
                <a:defRPr/>
              </a:pPr>
              <a:t>‹#›</a:t>
            </a:fld>
            <a:endParaRPr lang="en-US" altLang="zh-TW"/>
          </a:p>
        </p:txBody>
      </p:sp>
    </p:spTree>
    <p:extLst>
      <p:ext uri="{BB962C8B-B14F-4D97-AF65-F5344CB8AC3E}">
        <p14:creationId xmlns:p14="http://schemas.microsoft.com/office/powerpoint/2010/main" val="3334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8" name="Rectangle 27"/>
          <p:cNvSpPr/>
          <p:nvPr/>
        </p:nvSpPr>
        <p:spPr>
          <a:xfrm>
            <a:off x="0" y="6572250"/>
            <a:ext cx="9144000" cy="285750"/>
          </a:xfrm>
          <a:prstGeom prst="rect">
            <a:avLst/>
          </a:prstGeom>
          <a:ln w="15875"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kumimoji="0" lang="ko-KR" altLang="en-US">
              <a:solidFill>
                <a:srgbClr val="FFFFFF"/>
              </a:solidFill>
              <a:cs typeface="HY견명조"/>
            </a:endParaRPr>
          </a:p>
        </p:txBody>
      </p:sp>
      <p:sp>
        <p:nvSpPr>
          <p:cNvPr id="8" name="Rectangle 7"/>
          <p:cNvSpPr/>
          <p:nvPr/>
        </p:nvSpPr>
        <p:spPr>
          <a:xfrm>
            <a:off x="0" y="1588"/>
            <a:ext cx="9144000" cy="284162"/>
          </a:xfrm>
          <a:prstGeom prst="rect">
            <a:avLst/>
          </a:prstGeom>
          <a:solidFill>
            <a:schemeClr val="accent4"/>
          </a:solidFill>
          <a:ln w="15875"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kumimoji="0" lang="ko-KR" altLang="en-US">
              <a:solidFill>
                <a:srgbClr val="FFFFFF"/>
              </a:solidFill>
              <a:cs typeface="HY견명조"/>
            </a:endParaRPr>
          </a:p>
        </p:txBody>
      </p:sp>
      <p:sp>
        <p:nvSpPr>
          <p:cNvPr id="2" name="Title Placeholder 1"/>
          <p:cNvSpPr>
            <a:spLocks noGrp="1"/>
          </p:cNvSpPr>
          <p:nvPr>
            <p:ph type="title"/>
          </p:nvPr>
        </p:nvSpPr>
        <p:spPr>
          <a:xfrm>
            <a:off x="312738" y="274638"/>
            <a:ext cx="8545512" cy="1143000"/>
          </a:xfrm>
          <a:prstGeom prst="rect">
            <a:avLst/>
          </a:prstGeom>
        </p:spPr>
        <p:txBody>
          <a:bodyPr vert="horz" rtlCol="0" anchor="ctr">
            <a:normAutofit/>
          </a:bodyPr>
          <a:lstStyle/>
          <a:p>
            <a:r>
              <a:rPr lang="en-US" smtClean="0"/>
              <a:t>Click to edit Master title style</a:t>
            </a:r>
            <a:endParaRPr lang="en-US"/>
          </a:p>
        </p:txBody>
      </p:sp>
      <p:sp>
        <p:nvSpPr>
          <p:cNvPr id="102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572250"/>
            <a:ext cx="2133600" cy="285750"/>
          </a:xfrm>
          <a:prstGeom prst="rect">
            <a:avLst/>
          </a:prstGeom>
        </p:spPr>
        <p:txBody>
          <a:bodyPr vert="horz" rtlCol="0" anchor="ctr"/>
          <a:lstStyle>
            <a:lvl1pPr algn="l" eaLnBrk="1" latinLnBrk="0" hangingPunct="1">
              <a:defRPr kumimoji="0" sz="1200">
                <a:solidFill>
                  <a:schemeClr val="tx1"/>
                </a:solidFill>
                <a:ea typeface="新細明體" pitchFamily="18" charset="-120"/>
                <a:cs typeface="+mn-cs"/>
              </a:defRPr>
            </a:lvl1pPr>
          </a:lstStyle>
          <a:p>
            <a:pPr>
              <a:defRPr/>
            </a:pPr>
            <a:endParaRPr lang="en-US" altLang="zh-TW"/>
          </a:p>
        </p:txBody>
      </p:sp>
      <p:sp>
        <p:nvSpPr>
          <p:cNvPr id="5" name="Footer Placeholder 4"/>
          <p:cNvSpPr>
            <a:spLocks noGrp="1"/>
          </p:cNvSpPr>
          <p:nvPr>
            <p:ph type="ftr" sz="quarter" idx="3"/>
          </p:nvPr>
        </p:nvSpPr>
        <p:spPr>
          <a:xfrm>
            <a:off x="3124200" y="6572250"/>
            <a:ext cx="2895600" cy="285750"/>
          </a:xfrm>
          <a:prstGeom prst="rect">
            <a:avLst/>
          </a:prstGeom>
        </p:spPr>
        <p:txBody>
          <a:bodyPr vert="horz" rtlCol="0" anchor="ctr"/>
          <a:lstStyle>
            <a:lvl1pPr algn="ctr" eaLnBrk="1" latinLnBrk="0" hangingPunct="1">
              <a:defRPr kumimoji="0" sz="1200">
                <a:solidFill>
                  <a:schemeClr val="tx1"/>
                </a:solidFill>
                <a:ea typeface="新細明體" pitchFamily="18" charset="-120"/>
                <a:cs typeface="+mn-cs"/>
              </a:defRPr>
            </a:lvl1pPr>
          </a:lstStyle>
          <a:p>
            <a:pPr>
              <a:defRPr/>
            </a:pPr>
            <a:endParaRPr lang="en-US" altLang="zh-TW"/>
          </a:p>
        </p:txBody>
      </p:sp>
      <p:sp>
        <p:nvSpPr>
          <p:cNvPr id="6" name="Slide Number Placeholder 5"/>
          <p:cNvSpPr>
            <a:spLocks noGrp="1"/>
          </p:cNvSpPr>
          <p:nvPr>
            <p:ph type="sldNum" sz="quarter" idx="4"/>
          </p:nvPr>
        </p:nvSpPr>
        <p:spPr>
          <a:xfrm>
            <a:off x="6553200" y="6572250"/>
            <a:ext cx="2133600" cy="285750"/>
          </a:xfrm>
          <a:prstGeom prst="rect">
            <a:avLst/>
          </a:prstGeom>
        </p:spPr>
        <p:txBody>
          <a:bodyPr vert="horz" rtlCol="0" anchor="ctr"/>
          <a:lstStyle>
            <a:lvl1pPr algn="r" eaLnBrk="1" latinLnBrk="0" hangingPunct="1">
              <a:defRPr kumimoji="0" sz="1200">
                <a:solidFill>
                  <a:schemeClr val="tx1"/>
                </a:solidFill>
                <a:ea typeface="新細明體" pitchFamily="18" charset="-120"/>
                <a:cs typeface="+mn-cs"/>
              </a:defRPr>
            </a:lvl1pPr>
          </a:lstStyle>
          <a:p>
            <a:pPr>
              <a:defRPr/>
            </a:pPr>
            <a:fld id="{5D7D61E4-5E8E-4B81-B3FA-7860782C971B}"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16" r:id="rId6"/>
    <p:sldLayoutId id="2147484122" r:id="rId7"/>
    <p:sldLayoutId id="2147484123" r:id="rId8"/>
    <p:sldLayoutId id="2147484124" r:id="rId9"/>
    <p:sldLayoutId id="2147484125" r:id="rId10"/>
  </p:sldLayoutIdLst>
  <p:hf hdr="0" ftr="0" dt="0"/>
  <p:txStyles>
    <p:titleStyle>
      <a:lvl1pPr algn="ctr" rtl="0" eaLnBrk="0" fontAlgn="base" hangingPunct="0">
        <a:spcBef>
          <a:spcPct val="0"/>
        </a:spcBef>
        <a:spcAft>
          <a:spcPct val="0"/>
        </a:spcAft>
        <a:defRPr sz="4400" kern="1200" spc="100" dirty="0">
          <a:ln w="18000">
            <a:noFill/>
            <a:prstDash val="solid"/>
          </a:ln>
          <a:solidFill>
            <a:schemeClr val="tx1"/>
          </a:solidFill>
          <a:effectLst>
            <a:outerShdw blurRad="44450" dist="25400" dir="2700000" algn="tl" rotWithShape="0">
              <a:schemeClr val="bg1">
                <a:alpha val="51000"/>
              </a:schemeClr>
            </a:outerShdw>
          </a:effectLst>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defRPr>
      </a:lvl2pPr>
      <a:lvl3pPr algn="ctr" rtl="0" eaLnBrk="0" fontAlgn="base" hangingPunct="0">
        <a:spcBef>
          <a:spcPct val="0"/>
        </a:spcBef>
        <a:spcAft>
          <a:spcPct val="0"/>
        </a:spcAft>
        <a:defRPr sz="4400">
          <a:solidFill>
            <a:schemeClr val="tx1"/>
          </a:solidFill>
          <a:latin typeface="Georgia" pitchFamily="18" charset="0"/>
        </a:defRPr>
      </a:lvl3pPr>
      <a:lvl4pPr algn="ctr" rtl="0" eaLnBrk="0" fontAlgn="base" hangingPunct="0">
        <a:spcBef>
          <a:spcPct val="0"/>
        </a:spcBef>
        <a:spcAft>
          <a:spcPct val="0"/>
        </a:spcAft>
        <a:defRPr sz="4400">
          <a:solidFill>
            <a:schemeClr val="tx1"/>
          </a:solidFill>
          <a:latin typeface="Georgia" pitchFamily="18" charset="0"/>
        </a:defRPr>
      </a:lvl4pPr>
      <a:lvl5pPr algn="ctr" rtl="0" eaLnBrk="0" fontAlgn="base" hangingPunct="0">
        <a:spcBef>
          <a:spcPct val="0"/>
        </a:spcBef>
        <a:spcAft>
          <a:spcPct val="0"/>
        </a:spcAft>
        <a:defRPr sz="4400">
          <a:solidFill>
            <a:schemeClr val="tx1"/>
          </a:solidFill>
          <a:latin typeface="Georgia" pitchFamily="18" charset="0"/>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rgbClr val="818E86"/>
        </a:buClr>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itchFamily="34" charset="0"/>
        <a:buChar char="•"/>
        <a:defRPr sz="26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18E86"/>
        </a:buClr>
        <a:buFont typeface="Arial" pitchFamily="34" charset="0"/>
        <a:buChar char="•"/>
        <a:defRPr sz="24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n-ea"/>
          <a:cs typeface="+mn-cs"/>
        </a:defRPr>
      </a:lvl5pPr>
      <a:lvl6pPr marL="2514600" indent="-228600" algn="l" rtl="0" eaLnBrk="1" latinLnBrk="0" hangingPunct="1">
        <a:spcBef>
          <a:spcPct val="20000"/>
        </a:spcBef>
        <a:buClr>
          <a:schemeClr val="accent1"/>
        </a:buClr>
        <a:buFont typeface="Arial"/>
        <a:buChar char="•"/>
        <a:defRPr kumimoji="0" sz="1800" kern="1200">
          <a:solidFill>
            <a:schemeClr val="tx1"/>
          </a:solidFill>
          <a:latin typeface="+mn-lt"/>
          <a:ea typeface="+mn-ea"/>
          <a:cs typeface="+mn-cs"/>
        </a:defRPr>
      </a:lvl6pPr>
      <a:lvl7pPr marL="2971800" indent="-228600" algn="l" rtl="0" eaLnBrk="1" latinLnBrk="0" hangingPunct="1">
        <a:spcBef>
          <a:spcPct val="20000"/>
        </a:spcBef>
        <a:buClr>
          <a:schemeClr val="tx2"/>
        </a:buClr>
        <a:buFont typeface="Arial"/>
        <a:buChar char="•"/>
        <a:defRPr kumimoji="0" sz="1600" kern="1200">
          <a:solidFill>
            <a:schemeClr val="tx1"/>
          </a:solidFill>
          <a:latin typeface="+mn-lt"/>
          <a:ea typeface="+mn-ea"/>
          <a:cs typeface="+mn-cs"/>
        </a:defRPr>
      </a:lvl7pPr>
      <a:lvl8pPr marL="3429000" indent="-228600" algn="l" rtl="0" eaLnBrk="1" latinLnBrk="0" hangingPunct="1">
        <a:spcBef>
          <a:spcPct val="20000"/>
        </a:spcBef>
        <a:buClr>
          <a:schemeClr val="accent1"/>
        </a:buClr>
        <a:buFont typeface="Arial"/>
        <a:buChar char="•"/>
        <a:defRPr kumimoji="0" sz="1400" kern="1200">
          <a:solidFill>
            <a:schemeClr val="tx1"/>
          </a:solidFill>
          <a:latin typeface="+mn-lt"/>
          <a:ea typeface="+mn-ea"/>
          <a:cs typeface="+mn-cs"/>
        </a:defRPr>
      </a:lvl8pPr>
      <a:lvl9pPr marL="3886200" indent="-228600" algn="l" rtl="0" eaLnBrk="1" latinLnBrk="0" hangingPunct="1">
        <a:spcBef>
          <a:spcPct val="20000"/>
        </a:spcBef>
        <a:buClr>
          <a:schemeClr val="tx2"/>
        </a:buClr>
        <a:buFont typeface="Arial"/>
        <a:buChar char="•"/>
        <a:defRPr kumimoji="0" sz="14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file:///G:\folder%202\Playing%20piano%20with%20feet.wm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ideo" Target="file:///G:\folder%202\Team%20Hoyt%20&#24863;&#21205;&#20840;&#19990;&#30028;&#30340;&#39340;&#25289;&#26494;&#29238;&#23376;&#27284;.wmv" TargetMode="External"/><Relationship Id="rId5" Type="http://schemas.openxmlformats.org/officeDocument/2006/relationships/hyperlink" Target="http://www.teamhoyt.com/" TargetMode="External"/><Relationship Id="rId4" Type="http://schemas.openxmlformats.org/officeDocument/2006/relationships/hyperlink" Target="http://www.booklife.com.tw/devoted.ht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tw.myblog.yahoo.com/tsai-jey/" TargetMode="External"/><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Who%20is%20poor%20or%20rich-with%20music-Traditional.ppt"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l="-10000" r="-10000"/>
          </a:stretch>
        </a:blipFill>
        <a:effectLst/>
      </p:bgPr>
    </p:bg>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85800" y="1676400"/>
            <a:ext cx="7848600" cy="4191000"/>
          </a:xfrm>
          <a:blipFill dpi="0" rotWithShape="1">
            <a:blip r:embed="rId3">
              <a:alphaModFix amt="84000"/>
            </a:blip>
            <a:srcRect/>
            <a:tile tx="0" ty="0" sx="100000" sy="100000" flip="none" algn="tl"/>
          </a:blipFill>
        </p:spPr>
        <p:txBody>
          <a:bodyPr/>
          <a:lstStyle/>
          <a:p>
            <a:r>
              <a:rPr lang="zh-TW" altLang="en-US" sz="3600" b="1" smtClean="0">
                <a:solidFill>
                  <a:srgbClr val="8224EA"/>
                </a:solidFill>
                <a:effectLst>
                  <a:outerShdw blurRad="38100" dist="38100" dir="2700000" algn="tl">
                    <a:srgbClr val="C0C0C0"/>
                  </a:outerShdw>
                </a:effectLst>
                <a:latin typeface="新細明體" pitchFamily="18" charset="-120"/>
                <a:ea typeface="新細明體" pitchFamily="18" charset="-120"/>
              </a:rPr>
              <a:t>自資高</a:t>
            </a:r>
            <a:r>
              <a:rPr lang="ja-JP" altLang="en-US" sz="3600" b="1" smtClean="0">
                <a:solidFill>
                  <a:srgbClr val="8224EA"/>
                </a:solidFill>
                <a:effectLst>
                  <a:outerShdw blurRad="38100" dist="38100" dir="2700000" algn="tl">
                    <a:srgbClr val="C0C0C0"/>
                  </a:outerShdw>
                </a:effectLst>
                <a:latin typeface="新細明體" pitchFamily="18" charset="-120"/>
                <a:ea typeface="新細明體" pitchFamily="18" charset="-120"/>
              </a:rPr>
              <a:t>等教育聯盟主辦</a:t>
            </a:r>
            <a:r>
              <a:rPr lang="en-US" altLang="ja-JP" sz="3600" b="1" smtClean="0">
                <a:solidFill>
                  <a:srgbClr val="8224EA"/>
                </a:solidFill>
                <a:effectLst>
                  <a:outerShdw blurRad="38100" dist="38100" dir="2700000" algn="tl">
                    <a:srgbClr val="C0C0C0"/>
                  </a:outerShdw>
                </a:effectLst>
                <a:latin typeface="新細明體" pitchFamily="18" charset="-120"/>
                <a:ea typeface="新細明體" pitchFamily="18" charset="-120"/>
              </a:rPr>
              <a:t/>
            </a:r>
            <a:br>
              <a:rPr lang="en-US" altLang="ja-JP" sz="3600" b="1" smtClean="0">
                <a:solidFill>
                  <a:srgbClr val="8224EA"/>
                </a:solidFill>
                <a:effectLst>
                  <a:outerShdw blurRad="38100" dist="38100" dir="2700000" algn="tl">
                    <a:srgbClr val="C0C0C0"/>
                  </a:outerShdw>
                </a:effectLst>
                <a:latin typeface="新細明體" pitchFamily="18" charset="-120"/>
                <a:ea typeface="新細明體" pitchFamily="18" charset="-120"/>
              </a:rPr>
            </a:br>
            <a:r>
              <a:rPr lang="en-US" altLang="ja-JP" sz="3200" b="1" smtClean="0">
                <a:solidFill>
                  <a:srgbClr val="FF0000"/>
                </a:solidFill>
                <a:cs typeface="Arial" pitchFamily="34" charset="0"/>
              </a:rPr>
              <a:t/>
            </a:r>
            <a:br>
              <a:rPr lang="en-US" altLang="ja-JP" sz="3200" b="1" smtClean="0">
                <a:solidFill>
                  <a:srgbClr val="FF0000"/>
                </a:solidFill>
                <a:cs typeface="Arial" pitchFamily="34" charset="0"/>
              </a:rPr>
            </a:br>
            <a:r>
              <a:rPr lang="zh-TW" altLang="en-US" sz="5400" b="1" smtClean="0">
                <a:solidFill>
                  <a:srgbClr val="FF0000"/>
                </a:solidFill>
                <a:effectLst>
                  <a:outerShdw blurRad="38100" dist="38100" dir="2700000" algn="tl">
                    <a:srgbClr val="C0C0C0"/>
                  </a:outerShdw>
                </a:effectLst>
                <a:latin typeface="微軟正黑體" pitchFamily="34" charset="-120"/>
                <a:ea typeface="微軟正黑體" pitchFamily="34" charset="-120"/>
                <a:cs typeface="Arial" pitchFamily="34" charset="0"/>
              </a:rPr>
              <a:t>強</a:t>
            </a:r>
            <a:r>
              <a:rPr lang="ja-JP" altLang="en-GB" sz="5400" b="1" smtClean="0">
                <a:solidFill>
                  <a:srgbClr val="FF0000"/>
                </a:solidFill>
                <a:effectLst>
                  <a:outerShdw blurRad="38100" dist="38100" dir="2700000" algn="tl">
                    <a:srgbClr val="C0C0C0"/>
                  </a:outerShdw>
                </a:effectLst>
                <a:latin typeface="微軟正黑體" pitchFamily="34" charset="-120"/>
                <a:ea typeface="微軟正黑體" pitchFamily="34" charset="-120"/>
                <a:cs typeface="Arial" pitchFamily="34" charset="0"/>
              </a:rPr>
              <a:t>項為本教學模式工作坊</a:t>
            </a:r>
            <a:r>
              <a:rPr lang="en-US" altLang="ja-JP" b="1" smtClean="0">
                <a:solidFill>
                  <a:srgbClr val="FF0000"/>
                </a:solidFill>
                <a:latin typeface="微軟正黑體" pitchFamily="34" charset="-120"/>
                <a:ea typeface="微軟正黑體" pitchFamily="34" charset="-120"/>
                <a:cs typeface="Arial" pitchFamily="34" charset="0"/>
              </a:rPr>
              <a:t/>
            </a:r>
            <a:br>
              <a:rPr lang="en-US" altLang="ja-JP" b="1" smtClean="0">
                <a:solidFill>
                  <a:srgbClr val="FF0000"/>
                </a:solidFill>
                <a:latin typeface="微軟正黑體" pitchFamily="34" charset="-120"/>
                <a:ea typeface="微軟正黑體" pitchFamily="34" charset="-120"/>
                <a:cs typeface="Arial" pitchFamily="34" charset="0"/>
              </a:rPr>
            </a:br>
            <a:r>
              <a:rPr lang="en-US" altLang="ja-JP" b="1" smtClean="0">
                <a:solidFill>
                  <a:srgbClr val="FF0000"/>
                </a:solidFill>
                <a:latin typeface="微軟正黑體" pitchFamily="34" charset="-120"/>
                <a:ea typeface="微軟正黑體" pitchFamily="34" charset="-120"/>
                <a:cs typeface="Arial" pitchFamily="34" charset="0"/>
              </a:rPr>
              <a:t/>
            </a:r>
            <a:br>
              <a:rPr lang="en-US" altLang="ja-JP" b="1" smtClean="0">
                <a:solidFill>
                  <a:srgbClr val="FF0000"/>
                </a:solidFill>
                <a:latin typeface="微軟正黑體" pitchFamily="34" charset="-120"/>
                <a:ea typeface="微軟正黑體" pitchFamily="34" charset="-120"/>
                <a:cs typeface="Arial" pitchFamily="34" charset="0"/>
              </a:rPr>
            </a:br>
            <a:r>
              <a:rPr lang="zh-TW" altLang="en-US" sz="3200" b="1" smtClean="0">
                <a:solidFill>
                  <a:srgbClr val="002060"/>
                </a:solidFill>
                <a:effectLst>
                  <a:outerShdw blurRad="38100" dist="38100" dir="2700000" algn="tl">
                    <a:srgbClr val="C0C0C0"/>
                  </a:outerShdw>
                </a:effectLst>
                <a:latin typeface="新細明體" pitchFamily="18" charset="-120"/>
                <a:ea typeface="新細明體" pitchFamily="18" charset="-120"/>
              </a:rPr>
              <a:t>甘炳光博士</a:t>
            </a:r>
            <a:br>
              <a:rPr lang="zh-TW" altLang="en-US" sz="3200" b="1" smtClean="0">
                <a:solidFill>
                  <a:srgbClr val="002060"/>
                </a:solidFill>
                <a:effectLst>
                  <a:outerShdw blurRad="38100" dist="38100" dir="2700000" algn="tl">
                    <a:srgbClr val="C0C0C0"/>
                  </a:outerShdw>
                </a:effectLst>
                <a:latin typeface="新細明體" pitchFamily="18" charset="-120"/>
                <a:ea typeface="新細明體" pitchFamily="18" charset="-120"/>
              </a:rPr>
            </a:br>
            <a:r>
              <a:rPr lang="zh-TW" altLang="en-US" sz="2800" smtClean="0">
                <a:solidFill>
                  <a:srgbClr val="002060"/>
                </a:solidFill>
                <a:latin typeface="新細明體" pitchFamily="18" charset="-120"/>
                <a:ea typeface="新細明體" pitchFamily="18" charset="-120"/>
              </a:rPr>
              <a:t>香港城市大學應用社會科學系</a:t>
            </a:r>
            <a:br>
              <a:rPr lang="zh-TW" altLang="en-US" sz="2800" smtClean="0">
                <a:solidFill>
                  <a:srgbClr val="002060"/>
                </a:solidFill>
                <a:latin typeface="新細明體" pitchFamily="18" charset="-120"/>
                <a:ea typeface="新細明體" pitchFamily="18" charset="-120"/>
              </a:rPr>
            </a:br>
            <a:r>
              <a:rPr lang="zh-TW" altLang="en-US" sz="2800" smtClean="0">
                <a:solidFill>
                  <a:srgbClr val="002060"/>
                </a:solidFill>
                <a:latin typeface="新細明體" pitchFamily="18" charset="-120"/>
                <a:ea typeface="新細明體" pitchFamily="18" charset="-120"/>
              </a:rPr>
              <a:t>副教授</a:t>
            </a:r>
            <a:br>
              <a:rPr lang="zh-TW" altLang="en-US" sz="2800" smtClean="0">
                <a:solidFill>
                  <a:srgbClr val="002060"/>
                </a:solidFill>
                <a:latin typeface="新細明體" pitchFamily="18" charset="-120"/>
                <a:ea typeface="新細明體" pitchFamily="18" charset="-120"/>
              </a:rPr>
            </a:br>
            <a:r>
              <a:rPr lang="zh-TW" altLang="en-US" b="1" smtClean="0">
                <a:solidFill>
                  <a:srgbClr val="002060"/>
                </a:solidFill>
                <a:latin typeface="新細明體" pitchFamily="18" charset="-120"/>
                <a:ea typeface="新細明體" pitchFamily="18" charset="-120"/>
              </a:rPr>
              <a:t>二Ｏ一三年二月二日</a:t>
            </a:r>
            <a:endParaRPr lang="zh-TW" altLang="en-US" smtClean="0">
              <a:ea typeface="新細明體" pitchFamily="18" charset="-120"/>
            </a:endParaRPr>
          </a:p>
        </p:txBody>
      </p:sp>
      <p:sp>
        <p:nvSpPr>
          <p:cNvPr id="1126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9E2EA3B4-83DB-4253-B8AB-C2DD9DD3F853}" type="slidenum">
              <a:rPr kumimoji="0" lang="zh-TW" altLang="en-US" sz="1200" smtClean="0"/>
              <a:pPr eaLnBrk="1" hangingPunct="1"/>
              <a:t>1</a:t>
            </a:fld>
            <a:endParaRPr kumimoji="0" lang="en-US" altLang="zh-TW" sz="120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304800" y="609600"/>
            <a:ext cx="8555038" cy="939800"/>
          </a:xfrm>
        </p:spPr>
        <p:txBody>
          <a:bodyPr>
            <a:normAutofit fontScale="90000"/>
          </a:bodyPr>
          <a:lstStyle/>
          <a:p>
            <a:pPr eaLnBrk="1" hangingPunct="1">
              <a:lnSpc>
                <a:spcPct val="90000"/>
              </a:lnSpc>
              <a:defRPr/>
            </a:pPr>
            <a:r>
              <a:rPr lang="zh-TW" altLang="en-GB" sz="4900" b="1" dirty="0">
                <a:solidFill>
                  <a:srgbClr val="8224EA"/>
                </a:solidFill>
                <a:ea typeface="新細明體" charset="-120"/>
              </a:rPr>
              <a:t>從一無所有到一無所缺</a:t>
            </a:r>
            <a:r>
              <a:rPr lang="zh-TW" altLang="en-US" sz="4900" b="1" dirty="0">
                <a:solidFill>
                  <a:srgbClr val="8224EA"/>
                </a:solidFill>
                <a:ea typeface="新細明體" charset="-120"/>
              </a:rPr>
              <a:t> </a:t>
            </a:r>
            <a:br>
              <a:rPr lang="zh-TW" altLang="en-US" sz="4900" b="1" dirty="0">
                <a:solidFill>
                  <a:srgbClr val="8224EA"/>
                </a:solidFill>
                <a:ea typeface="新細明體" charset="-120"/>
              </a:rPr>
            </a:br>
            <a:r>
              <a:rPr lang="en-US" altLang="zh-TW" sz="3600" b="1" dirty="0">
                <a:solidFill>
                  <a:srgbClr val="DF0FEF"/>
                </a:solidFill>
                <a:ea typeface="新細明體" charset="-120"/>
              </a:rPr>
              <a:t>(</a:t>
            </a:r>
            <a:r>
              <a:rPr lang="zh-TW" altLang="en-US" sz="3600" b="1" dirty="0">
                <a:solidFill>
                  <a:srgbClr val="DF0FEF"/>
                </a:solidFill>
                <a:ea typeface="新細明體" charset="-120"/>
              </a:rPr>
              <a:t>力克的見證</a:t>
            </a:r>
            <a:r>
              <a:rPr lang="en-US" altLang="zh-TW" sz="3600" b="1" dirty="0">
                <a:solidFill>
                  <a:srgbClr val="DF0FEF"/>
                </a:solidFill>
                <a:ea typeface="新細明體" charset="-120"/>
              </a:rPr>
              <a:t>-</a:t>
            </a:r>
            <a:r>
              <a:rPr lang="en-GB" altLang="zh-TW" sz="3600" b="1" dirty="0">
                <a:solidFill>
                  <a:srgbClr val="DF0FEF"/>
                </a:solidFill>
              </a:rPr>
              <a:t>Nick </a:t>
            </a:r>
            <a:r>
              <a:rPr lang="en-GB" altLang="zh-TW" sz="3600" b="1" dirty="0" err="1">
                <a:solidFill>
                  <a:srgbClr val="DF0FEF"/>
                </a:solidFill>
              </a:rPr>
              <a:t>Vujicic</a:t>
            </a:r>
            <a:r>
              <a:rPr lang="en-GB" altLang="zh-TW" sz="3600" b="1" dirty="0" smtClean="0">
                <a:solidFill>
                  <a:srgbClr val="DF0FEF"/>
                </a:solidFill>
              </a:rPr>
              <a:t>)</a:t>
            </a:r>
            <a:endParaRPr lang="zh-HK" altLang="en-US" dirty="0"/>
          </a:p>
        </p:txBody>
      </p:sp>
      <p:sp>
        <p:nvSpPr>
          <p:cNvPr id="2048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FE918566-A6F3-45AC-BB06-06B73FE382DF}" type="slidenum">
              <a:rPr kumimoji="0" lang="zh-TW" altLang="en-US" sz="1200" smtClean="0"/>
              <a:pPr eaLnBrk="1" hangingPunct="1"/>
              <a:t>10</a:t>
            </a:fld>
            <a:endParaRPr kumimoji="0" lang="en-US" altLang="zh-TW" sz="1200" smtClean="0"/>
          </a:p>
        </p:txBody>
      </p:sp>
      <p:sp>
        <p:nvSpPr>
          <p:cNvPr id="2" name="內容版面配置區 1"/>
          <p:cNvSpPr>
            <a:spLocks noGrp="1"/>
          </p:cNvSpPr>
          <p:nvPr>
            <p:ph idx="1"/>
          </p:nvPr>
        </p:nvSpPr>
        <p:spPr/>
        <p:txBody>
          <a:bodyPr/>
          <a:lstStyle/>
          <a:p>
            <a:pPr marL="0" indent="0">
              <a:buNone/>
            </a:pPr>
            <a:endParaRPr lang="zh-HK"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433" y="1905000"/>
            <a:ext cx="271462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533400"/>
            <a:ext cx="8555038" cy="939800"/>
          </a:xfrm>
        </p:spPr>
        <p:txBody>
          <a:bodyPr>
            <a:noAutofit/>
          </a:bodyPr>
          <a:lstStyle/>
          <a:p>
            <a:pPr eaLnBrk="1" hangingPunct="1">
              <a:lnSpc>
                <a:spcPct val="90000"/>
              </a:lnSpc>
              <a:defRPr/>
            </a:pPr>
            <a:r>
              <a:rPr lang="zh-TW" altLang="en-US" sz="4000" b="1" dirty="0">
                <a:solidFill>
                  <a:srgbClr val="8224EA"/>
                </a:solidFill>
                <a:ea typeface="新細明體" charset="-120"/>
              </a:rPr>
              <a:t>沒有人規定鋼琴是用手來彈奏的 </a:t>
            </a:r>
            <a:br>
              <a:rPr lang="zh-TW" altLang="en-US" sz="4000" b="1" dirty="0">
                <a:solidFill>
                  <a:srgbClr val="8224EA"/>
                </a:solidFill>
                <a:ea typeface="新細明體" charset="-120"/>
              </a:rPr>
            </a:br>
            <a:r>
              <a:rPr lang="en-US" altLang="zh-TW" sz="2400" b="1" dirty="0">
                <a:solidFill>
                  <a:srgbClr val="DF0FEF"/>
                </a:solidFill>
                <a:ea typeface="新細明體" charset="-120"/>
              </a:rPr>
              <a:t>(</a:t>
            </a:r>
            <a:r>
              <a:rPr lang="zh-TW" altLang="en-US" sz="2400" b="1" dirty="0">
                <a:solidFill>
                  <a:srgbClr val="DF0FEF"/>
                </a:solidFill>
                <a:ea typeface="新細明體" charset="-120"/>
              </a:rPr>
              <a:t>劉偉的見證</a:t>
            </a:r>
            <a:r>
              <a:rPr lang="en-US" altLang="zh-TW" sz="2400" b="1" dirty="0">
                <a:solidFill>
                  <a:srgbClr val="DF0FEF"/>
                </a:solidFill>
                <a:ea typeface="新細明體" charset="-120"/>
              </a:rPr>
              <a:t>-</a:t>
            </a:r>
            <a:r>
              <a:rPr lang="en-GB" altLang="zh-TW" sz="2400" b="1" dirty="0">
                <a:solidFill>
                  <a:srgbClr val="DF0FEF"/>
                </a:solidFill>
              </a:rPr>
              <a:t>Liu </a:t>
            </a:r>
            <a:r>
              <a:rPr lang="en-GB" altLang="zh-TW" sz="2400" b="1" dirty="0" err="1">
                <a:solidFill>
                  <a:srgbClr val="DF0FEF"/>
                </a:solidFill>
              </a:rPr>
              <a:t>Wai</a:t>
            </a:r>
            <a:r>
              <a:rPr lang="en-GB" altLang="zh-TW" sz="2400" b="1" dirty="0">
                <a:solidFill>
                  <a:srgbClr val="DF0FEF"/>
                </a:solidFill>
              </a:rPr>
              <a:t> (playing piano with 3 toes))</a:t>
            </a:r>
          </a:p>
        </p:txBody>
      </p:sp>
      <p:sp>
        <p:nvSpPr>
          <p:cNvPr id="2150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7840A41A-AAAA-4F38-AE37-797F9B2E434F}" type="slidenum">
              <a:rPr kumimoji="0" lang="zh-TW" altLang="en-US" sz="1200" smtClean="0"/>
              <a:pPr eaLnBrk="1" hangingPunct="1"/>
              <a:t>11</a:t>
            </a:fld>
            <a:endParaRPr kumimoji="0" lang="en-US" altLang="zh-TW" sz="1200" smtClean="0"/>
          </a:p>
        </p:txBody>
      </p:sp>
      <p:pic>
        <p:nvPicPr>
          <p:cNvPr id="7" name="Playing piano with feet.wmv">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371600" y="1676400"/>
            <a:ext cx="6477000" cy="48577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5" name="Rectangle 3"/>
          <p:cNvSpPr>
            <a:spLocks noGrp="1" noChangeArrowheads="1"/>
          </p:cNvSpPr>
          <p:nvPr>
            <p:ph idx="1"/>
          </p:nvPr>
        </p:nvSpPr>
        <p:spPr>
          <a:xfrm>
            <a:off x="457200" y="457200"/>
            <a:ext cx="8410575" cy="5867400"/>
          </a:xfrm>
        </p:spPr>
        <p:txBody>
          <a:bodyPr/>
          <a:lstStyle/>
          <a:p>
            <a:pPr algn="ctr" eaLnBrk="1" hangingPunct="1">
              <a:buFont typeface="Wingdings" pitchFamily="2" charset="2"/>
              <a:buNone/>
            </a:pPr>
            <a:endParaRPr lang="en-US" altLang="zh-TW" sz="3600" smtClean="0">
              <a:solidFill>
                <a:srgbClr val="8224EA"/>
              </a:solidFill>
              <a:ea typeface="新細明體" pitchFamily="18" charset="-120"/>
            </a:endParaRPr>
          </a:p>
          <a:p>
            <a:pPr algn="ctr" eaLnBrk="1" hangingPunct="1">
              <a:buFont typeface="Wingdings" pitchFamily="2" charset="2"/>
              <a:buNone/>
            </a:pPr>
            <a:r>
              <a:rPr lang="zh-TW" altLang="en-US" sz="3800" b="1" smtClean="0">
                <a:solidFill>
                  <a:srgbClr val="8224EA"/>
                </a:solidFill>
                <a:effectLst>
                  <a:outerShdw blurRad="38100" dist="38100" dir="2700000" algn="tl">
                    <a:srgbClr val="000000"/>
                  </a:outerShdw>
                </a:effectLst>
                <a:ea typeface="新細明體" pitchFamily="18" charset="-120"/>
              </a:rPr>
              <a:t>強項模式不是告訴我們只相信人有強項 </a:t>
            </a:r>
            <a:endParaRPr lang="en-US" altLang="zh-TW" sz="3800" b="1" smtClean="0">
              <a:solidFill>
                <a:srgbClr val="8224EA"/>
              </a:solidFill>
              <a:effectLst>
                <a:outerShdw blurRad="38100" dist="38100" dir="2700000" algn="tl">
                  <a:srgbClr val="000000"/>
                </a:outerShdw>
              </a:effectLst>
              <a:cs typeface="標楷體"/>
            </a:endParaRPr>
          </a:p>
          <a:p>
            <a:pPr eaLnBrk="1" hangingPunct="1">
              <a:buFont typeface="Wingdings" pitchFamily="2" charset="2"/>
              <a:buNone/>
            </a:pPr>
            <a:endParaRPr lang="en-US" altLang="zh-TW" sz="1200" b="1" smtClean="0">
              <a:solidFill>
                <a:srgbClr val="8224EA"/>
              </a:solidFill>
              <a:effectLst>
                <a:outerShdw blurRad="38100" dist="38100" dir="2700000" algn="tl">
                  <a:srgbClr val="000000"/>
                </a:outerShdw>
              </a:effectLst>
              <a:latin typeface="Arial" pitchFamily="34" charset="0"/>
              <a:cs typeface="標楷體"/>
            </a:endParaRPr>
          </a:p>
          <a:p>
            <a:pPr algn="ctr" eaLnBrk="1" hangingPunct="1">
              <a:buFont typeface="Wingdings" pitchFamily="2" charset="2"/>
              <a:buNone/>
            </a:pPr>
            <a:r>
              <a:rPr lang="zh-TW" altLang="en-US" sz="3600" b="1" smtClean="0">
                <a:solidFill>
                  <a:srgbClr val="FF0000"/>
                </a:solidFill>
                <a:effectLst>
                  <a:outerShdw blurRad="38100" dist="38100" dir="2700000" algn="tl">
                    <a:srgbClr val="000000"/>
                  </a:outerShdw>
                </a:effectLst>
                <a:ea typeface="新細明體" pitchFamily="18" charset="-120"/>
              </a:rPr>
              <a:t>而是</a:t>
            </a:r>
            <a:endParaRPr lang="en-US" altLang="zh-TW" sz="3600" b="1" smtClean="0">
              <a:solidFill>
                <a:srgbClr val="FF0000"/>
              </a:solidFill>
              <a:effectLst>
                <a:outerShdw blurRad="38100" dist="38100" dir="2700000" algn="tl">
                  <a:srgbClr val="000000"/>
                </a:outerShdw>
              </a:effectLst>
              <a:latin typeface="Arial" pitchFamily="34" charset="0"/>
              <a:cs typeface="標楷體"/>
            </a:endParaRPr>
          </a:p>
          <a:p>
            <a:pPr algn="ctr" eaLnBrk="1" hangingPunct="1">
              <a:buFont typeface="Wingdings" pitchFamily="2" charset="2"/>
              <a:buNone/>
            </a:pPr>
            <a:endParaRPr lang="en-US" altLang="zh-TW" sz="1200" b="1" smtClean="0">
              <a:solidFill>
                <a:srgbClr val="FF0000"/>
              </a:solidFill>
              <a:effectLst>
                <a:outerShdw blurRad="38100" dist="38100" dir="2700000" algn="tl">
                  <a:srgbClr val="000000"/>
                </a:outerShdw>
              </a:effectLst>
              <a:latin typeface="Arial" pitchFamily="34" charset="0"/>
              <a:cs typeface="標楷體"/>
            </a:endParaRPr>
          </a:p>
          <a:p>
            <a:pPr algn="ctr" eaLnBrk="1" hangingPunct="1">
              <a:buFont typeface="Wingdings" pitchFamily="2" charset="2"/>
              <a:buNone/>
            </a:pPr>
            <a:r>
              <a:rPr lang="zh-TW" altLang="en-US" sz="4000" b="1" smtClean="0">
                <a:solidFill>
                  <a:srgbClr val="23F618"/>
                </a:solidFill>
                <a:effectLst>
                  <a:outerShdw blurRad="38100" dist="38100" dir="2700000" algn="tl">
                    <a:srgbClr val="000000"/>
                  </a:outerShdw>
                </a:effectLst>
                <a:ea typeface="新細明體" pitchFamily="18" charset="-120"/>
              </a:rPr>
              <a:t>要我們</a:t>
            </a:r>
            <a:endParaRPr lang="en-US" altLang="zh-TW" sz="4000" b="1" smtClean="0">
              <a:solidFill>
                <a:srgbClr val="23F618"/>
              </a:solidFill>
              <a:effectLst>
                <a:outerShdw blurRad="38100" dist="38100" dir="2700000" algn="tl">
                  <a:srgbClr val="000000"/>
                </a:outerShdw>
              </a:effectLst>
              <a:latin typeface="Arial" pitchFamily="34" charset="0"/>
              <a:cs typeface="標楷體"/>
            </a:endParaRPr>
          </a:p>
          <a:p>
            <a:pPr eaLnBrk="1" hangingPunct="1">
              <a:buFont typeface="Wingdings" pitchFamily="2" charset="2"/>
              <a:buNone/>
            </a:pPr>
            <a:endParaRPr lang="en-US" altLang="zh-TW" sz="1200" b="1" smtClean="0">
              <a:solidFill>
                <a:srgbClr val="23F618"/>
              </a:solidFill>
              <a:effectLst>
                <a:outerShdw blurRad="38100" dist="38100" dir="2700000" algn="tl">
                  <a:srgbClr val="000000"/>
                </a:outerShdw>
              </a:effectLst>
              <a:latin typeface="Arial" pitchFamily="34" charset="0"/>
              <a:cs typeface="標楷體"/>
            </a:endParaRPr>
          </a:p>
          <a:p>
            <a:pPr algn="ctr" eaLnBrk="1" hangingPunct="1">
              <a:buFont typeface="Wingdings" pitchFamily="2" charset="2"/>
              <a:buNone/>
            </a:pPr>
            <a:r>
              <a:rPr lang="zh-TW" altLang="en-US" sz="4000" b="1" smtClean="0">
                <a:solidFill>
                  <a:srgbClr val="1313FB"/>
                </a:solidFill>
                <a:effectLst>
                  <a:outerShdw blurRad="38100" dist="38100" dir="2700000" algn="tl">
                    <a:srgbClr val="000000"/>
                  </a:outerShdw>
                </a:effectLst>
                <a:ea typeface="新細明體" pitchFamily="18" charset="-120"/>
              </a:rPr>
              <a:t>好相信、好相信、好相信、好相信、好相信、好相信、好相信、好相信、好相信、好相信人有强項。 </a:t>
            </a:r>
            <a:endParaRPr lang="en-US" altLang="zh-TW" sz="4000" b="1" smtClean="0">
              <a:solidFill>
                <a:srgbClr val="1313FB"/>
              </a:solidFill>
              <a:effectLst>
                <a:outerShdw blurRad="38100" dist="38100" dir="2700000" algn="tl">
                  <a:srgbClr val="000000"/>
                </a:outerShdw>
              </a:effectLst>
              <a:ea typeface="新細明體" pitchFamily="18" charset="-120"/>
            </a:endParaRPr>
          </a:p>
        </p:txBody>
      </p:sp>
      <p:sp>
        <p:nvSpPr>
          <p:cNvPr id="2253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86742293-E84C-449D-891B-35D833236589}" type="slidenum">
              <a:rPr kumimoji="0" lang="zh-TW" altLang="en-US" sz="1200" smtClean="0"/>
              <a:pPr eaLnBrk="1" hangingPunct="1"/>
              <a:t>12</a:t>
            </a:fld>
            <a:endParaRPr kumimoji="0" lang="en-US" altLang="zh-TW" sz="120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131075">
                                            <p:txEl>
                                              <p:pRg st="1" end="1"/>
                                            </p:txEl>
                                          </p:spTgt>
                                        </p:tgtEl>
                                        <p:attrNameLst>
                                          <p:attrName>style.visibility</p:attrName>
                                        </p:attrNameLst>
                                      </p:cBhvr>
                                      <p:to>
                                        <p:strVal val="visible"/>
                                      </p:to>
                                    </p:set>
                                    <p:animEffect transition="in" filter="fade">
                                      <p:cBhvr>
                                        <p:cTn id="7" dur="500"/>
                                        <p:tgtEl>
                                          <p:spTgt spid="131075">
                                            <p:txEl>
                                              <p:pRg st="1" end="1"/>
                                            </p:txEl>
                                          </p:spTgt>
                                        </p:tgtEl>
                                      </p:cBhvr>
                                    </p:animEffect>
                                    <p:anim calcmode="lin" valueType="num">
                                      <p:cBhvr>
                                        <p:cTn id="8" dur="500" fill="hold"/>
                                        <p:tgtEl>
                                          <p:spTgt spid="131075">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131075">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31075">
                                            <p:txEl>
                                              <p:pRg st="3" end="3"/>
                                            </p:txEl>
                                          </p:spTgt>
                                        </p:tgtEl>
                                        <p:attrNameLst>
                                          <p:attrName>style.visibility</p:attrName>
                                        </p:attrNameLst>
                                      </p:cBhvr>
                                      <p:to>
                                        <p:strVal val="visible"/>
                                      </p:to>
                                    </p:set>
                                    <p:animEffect transition="in" filter="fade">
                                      <p:cBhvr>
                                        <p:cTn id="14" dur="500"/>
                                        <p:tgtEl>
                                          <p:spTgt spid="131075">
                                            <p:txEl>
                                              <p:pRg st="3" end="3"/>
                                            </p:txEl>
                                          </p:spTgt>
                                        </p:tgtEl>
                                      </p:cBhvr>
                                    </p:animEffect>
                                    <p:anim calcmode="lin" valueType="num">
                                      <p:cBhvr>
                                        <p:cTn id="15" dur="500" fill="hold"/>
                                        <p:tgtEl>
                                          <p:spTgt spid="131075">
                                            <p:txEl>
                                              <p:pRg st="3" end="3"/>
                                            </p:txEl>
                                          </p:spTgt>
                                        </p:tgtEl>
                                        <p:attrNameLst>
                                          <p:attrName>ppt_x</p:attrName>
                                        </p:attrNameLst>
                                      </p:cBhvr>
                                      <p:tavLst>
                                        <p:tav tm="0">
                                          <p:val>
                                            <p:strVal val="#ppt_x"/>
                                          </p:val>
                                        </p:tav>
                                        <p:tav tm="100000">
                                          <p:val>
                                            <p:strVal val="#ppt_x"/>
                                          </p:val>
                                        </p:tav>
                                      </p:tavLst>
                                    </p:anim>
                                    <p:anim calcmode="lin" valueType="num">
                                      <p:cBhvr>
                                        <p:cTn id="16" dur="500" fill="hold"/>
                                        <p:tgtEl>
                                          <p:spTgt spid="131075">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131075">
                                            <p:txEl>
                                              <p:pRg st="5" end="5"/>
                                            </p:txEl>
                                          </p:spTgt>
                                        </p:tgtEl>
                                        <p:attrNameLst>
                                          <p:attrName>style.visibility</p:attrName>
                                        </p:attrNameLst>
                                      </p:cBhvr>
                                      <p:to>
                                        <p:strVal val="visible"/>
                                      </p:to>
                                    </p:set>
                                    <p:animEffect transition="in" filter="fade">
                                      <p:cBhvr>
                                        <p:cTn id="21" dur="500"/>
                                        <p:tgtEl>
                                          <p:spTgt spid="131075">
                                            <p:txEl>
                                              <p:pRg st="5" end="5"/>
                                            </p:txEl>
                                          </p:spTgt>
                                        </p:tgtEl>
                                      </p:cBhvr>
                                    </p:animEffect>
                                    <p:anim calcmode="lin" valueType="num">
                                      <p:cBhvr>
                                        <p:cTn id="22" dur="500" fill="hold"/>
                                        <p:tgtEl>
                                          <p:spTgt spid="131075">
                                            <p:txEl>
                                              <p:pRg st="5" end="5"/>
                                            </p:txEl>
                                          </p:spTgt>
                                        </p:tgtEl>
                                        <p:attrNameLst>
                                          <p:attrName>ppt_x</p:attrName>
                                        </p:attrNameLst>
                                      </p:cBhvr>
                                      <p:tavLst>
                                        <p:tav tm="0">
                                          <p:val>
                                            <p:strVal val="#ppt_x"/>
                                          </p:val>
                                        </p:tav>
                                        <p:tav tm="100000">
                                          <p:val>
                                            <p:strVal val="#ppt_x"/>
                                          </p:val>
                                        </p:tav>
                                      </p:tavLst>
                                    </p:anim>
                                    <p:anim calcmode="lin" valueType="num">
                                      <p:cBhvr>
                                        <p:cTn id="23" dur="500" fill="hold"/>
                                        <p:tgtEl>
                                          <p:spTgt spid="131075">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131075">
                                            <p:txEl>
                                              <p:pRg st="7" end="7"/>
                                            </p:txEl>
                                          </p:spTgt>
                                        </p:tgtEl>
                                        <p:attrNameLst>
                                          <p:attrName>style.visibility</p:attrName>
                                        </p:attrNameLst>
                                      </p:cBhvr>
                                      <p:to>
                                        <p:strVal val="visible"/>
                                      </p:to>
                                    </p:set>
                                    <p:animEffect transition="in" filter="fade">
                                      <p:cBhvr>
                                        <p:cTn id="28" dur="500"/>
                                        <p:tgtEl>
                                          <p:spTgt spid="131075">
                                            <p:txEl>
                                              <p:pRg st="7" end="7"/>
                                            </p:txEl>
                                          </p:spTgt>
                                        </p:tgtEl>
                                      </p:cBhvr>
                                    </p:animEffect>
                                    <p:anim calcmode="lin" valueType="num">
                                      <p:cBhvr>
                                        <p:cTn id="29" dur="500" fill="hold"/>
                                        <p:tgtEl>
                                          <p:spTgt spid="131075">
                                            <p:txEl>
                                              <p:pRg st="7" end="7"/>
                                            </p:txEl>
                                          </p:spTgt>
                                        </p:tgtEl>
                                        <p:attrNameLst>
                                          <p:attrName>ppt_x</p:attrName>
                                        </p:attrNameLst>
                                      </p:cBhvr>
                                      <p:tavLst>
                                        <p:tav tm="0">
                                          <p:val>
                                            <p:strVal val="#ppt_x"/>
                                          </p:val>
                                        </p:tav>
                                        <p:tav tm="100000">
                                          <p:val>
                                            <p:strVal val="#ppt_x"/>
                                          </p:val>
                                        </p:tav>
                                      </p:tavLst>
                                    </p:anim>
                                    <p:anim calcmode="lin" valueType="num">
                                      <p:cBhvr>
                                        <p:cTn id="30" dur="500" fill="hold"/>
                                        <p:tgtEl>
                                          <p:spTgt spid="131075">
                                            <p:txEl>
                                              <p:pRg st="7" end="7"/>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p:txBody>
          <a:bodyPr/>
          <a:lstStyle/>
          <a:p>
            <a:pPr marL="609600" indent="-609600" eaLnBrk="1" hangingPunct="1">
              <a:buFont typeface="Wingdings" pitchFamily="2" charset="2"/>
              <a:buNone/>
            </a:pPr>
            <a:r>
              <a:rPr lang="zh-TW" altLang="en-US" sz="3400" b="1" smtClean="0">
                <a:solidFill>
                  <a:srgbClr val="FF0000"/>
                </a:solidFill>
                <a:cs typeface="標楷體"/>
              </a:rPr>
              <a:t>     </a:t>
            </a:r>
          </a:p>
          <a:p>
            <a:pPr marL="609600" indent="-609600" algn="ctr" eaLnBrk="1" hangingPunct="1">
              <a:buFont typeface="Wingdings" pitchFamily="2" charset="2"/>
              <a:buNone/>
            </a:pPr>
            <a:endParaRPr lang="en-US" altLang="zh-TW" sz="3600" b="1" smtClean="0">
              <a:cs typeface="標楷體"/>
            </a:endParaRPr>
          </a:p>
          <a:p>
            <a:pPr marL="609600" indent="-609600" algn="ctr" eaLnBrk="1" hangingPunct="1">
              <a:buFont typeface="Wingdings" pitchFamily="2" charset="2"/>
              <a:buNone/>
            </a:pPr>
            <a:r>
              <a:rPr lang="zh-TW" altLang="en-US" sz="4800" b="1" smtClean="0">
                <a:solidFill>
                  <a:srgbClr val="FF0000"/>
                </a:solidFill>
                <a:ea typeface="新細明體" pitchFamily="18" charset="-120"/>
              </a:rPr>
              <a:t>魔術圈和</a:t>
            </a:r>
            <a:r>
              <a:rPr lang="zh-CN" altLang="en-US" sz="4800" b="1" smtClean="0">
                <a:solidFill>
                  <a:srgbClr val="FF0000"/>
                </a:solidFill>
                <a:ea typeface="新細明體" pitchFamily="18" charset="-120"/>
              </a:rPr>
              <a:t>鍊的遊戲</a:t>
            </a:r>
            <a:endParaRPr lang="en-US" altLang="zh-TW" sz="4800" b="1" smtClean="0">
              <a:solidFill>
                <a:srgbClr val="FF0000"/>
              </a:solidFill>
              <a:cs typeface="標楷體"/>
            </a:endParaRPr>
          </a:p>
          <a:p>
            <a:pPr marL="609600" indent="-609600" algn="ctr" eaLnBrk="1" hangingPunct="1">
              <a:buFont typeface="Wingdings" pitchFamily="2" charset="2"/>
              <a:buNone/>
            </a:pPr>
            <a:endParaRPr lang="en-US" altLang="zh-TW" sz="4800" b="1" smtClean="0">
              <a:solidFill>
                <a:srgbClr val="FF0000"/>
              </a:solidFill>
              <a:cs typeface="標楷體"/>
            </a:endParaRPr>
          </a:p>
          <a:p>
            <a:pPr marL="609600" indent="-609600" algn="ctr" eaLnBrk="1" hangingPunct="1">
              <a:buFont typeface="Wingdings" pitchFamily="2" charset="2"/>
              <a:buNone/>
            </a:pPr>
            <a:endParaRPr lang="zh-TW" altLang="en-US" sz="3600" b="1" u="sng" smtClean="0">
              <a:cs typeface="標楷體"/>
            </a:endParaRPr>
          </a:p>
        </p:txBody>
      </p:sp>
      <p:sp>
        <p:nvSpPr>
          <p:cNvPr id="2" name="標題 1"/>
          <p:cNvSpPr>
            <a:spLocks noGrp="1"/>
          </p:cNvSpPr>
          <p:nvPr>
            <p:ph type="title"/>
          </p:nvPr>
        </p:nvSpPr>
        <p:spPr>
          <a:xfrm>
            <a:off x="303213" y="285750"/>
            <a:ext cx="8555037" cy="939800"/>
          </a:xfrm>
        </p:spPr>
        <p:txBody>
          <a:bodyPr/>
          <a:lstStyle/>
          <a:p>
            <a:pPr>
              <a:defRPr/>
            </a:pPr>
            <a:endParaRPr lang="zh-HK" altLang="en-US"/>
          </a:p>
        </p:txBody>
      </p:sp>
      <p:sp>
        <p:nvSpPr>
          <p:cNvPr id="23556" name="Slide Number Placeholder 1"/>
          <p:cNvSpPr txBox="1">
            <a:spLocks noGrp="1"/>
          </p:cNvSpPr>
          <p:nvPr/>
        </p:nvSpPr>
        <p:spPr bwMode="auto">
          <a:xfrm>
            <a:off x="6553200" y="6572250"/>
            <a:ext cx="21336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r" eaLnBrk="1" hangingPunct="1"/>
            <a:fld id="{20D1BE07-76BD-4A58-A5C6-07A562A9ECB3}" type="slidenum">
              <a:rPr kumimoji="0" lang="zh-TW" altLang="en-US" sz="1200"/>
              <a:pPr algn="r" eaLnBrk="1" hangingPunct="1"/>
              <a:t>13</a:t>
            </a:fld>
            <a:endParaRPr kumimoji="0" lang="en-US" altLang="zh-TW" sz="120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idx="1"/>
          </p:nvPr>
        </p:nvSpPr>
        <p:spPr>
          <a:xfrm>
            <a:off x="465138" y="1371600"/>
            <a:ext cx="8610600" cy="4876800"/>
          </a:xfrm>
        </p:spPr>
        <p:txBody>
          <a:bodyPr>
            <a:normAutofit fontScale="92500" lnSpcReduction="20000"/>
          </a:bodyPr>
          <a:lstStyle/>
          <a:p>
            <a:pPr marL="609600" indent="-609600" eaLnBrk="1" hangingPunct="1">
              <a:lnSpc>
                <a:spcPct val="90000"/>
              </a:lnSpc>
              <a:buFont typeface="Wingdings"/>
              <a:buNone/>
              <a:defRPr/>
            </a:pPr>
            <a:r>
              <a:rPr lang="zh-TW" altLang="en-US" b="1" dirty="0" smtClean="0">
                <a:solidFill>
                  <a:srgbClr val="00B050"/>
                </a:solidFill>
                <a:ea typeface="新細明體" charset="-120"/>
              </a:rPr>
              <a:t>沒有</a:t>
            </a:r>
            <a:r>
              <a:rPr lang="zh-TW" altLang="en-US" b="1" dirty="0">
                <a:solidFill>
                  <a:srgbClr val="00B050"/>
                </a:solidFill>
                <a:ea typeface="新細明體" charset="-120"/>
              </a:rPr>
              <a:t>採用強項角度，會令</a:t>
            </a:r>
            <a:r>
              <a:rPr lang="zh-TW" altLang="en-US" b="1" dirty="0" smtClean="0">
                <a:solidFill>
                  <a:srgbClr val="00B050"/>
                </a:solidFill>
                <a:ea typeface="新細明體" charset="-120"/>
              </a:rPr>
              <a:t>老師</a:t>
            </a:r>
            <a:endParaRPr lang="en-US" altLang="zh-TW" b="1" dirty="0">
              <a:solidFill>
                <a:srgbClr val="00B050"/>
              </a:solidFill>
              <a:ea typeface="新細明體" charset="-120"/>
            </a:endParaRPr>
          </a:p>
          <a:p>
            <a:pPr marL="609600" indent="-609600" eaLnBrk="1" hangingPunct="1">
              <a:lnSpc>
                <a:spcPct val="90000"/>
              </a:lnSpc>
              <a:buFont typeface="Wingdings"/>
              <a:buNone/>
              <a:defRPr/>
            </a:pPr>
            <a:endParaRPr lang="zh-TW" altLang="en-US" sz="1200" b="1" dirty="0" smtClean="0">
              <a:solidFill>
                <a:srgbClr val="00B050"/>
              </a:solidFill>
            </a:endParaRPr>
          </a:p>
          <a:p>
            <a:pPr marL="609600" indent="-609600">
              <a:buSzTx/>
              <a:buFont typeface="Arial" charset="0"/>
              <a:buChar char="•"/>
              <a:defRPr/>
            </a:pPr>
            <a:r>
              <a:rPr lang="zh-TW" altLang="en-US" b="1" dirty="0" smtClean="0">
                <a:solidFill>
                  <a:srgbClr val="1313FB"/>
                </a:solidFill>
                <a:ea typeface="新細明體" charset="-120"/>
              </a:rPr>
              <a:t>太關注學生的弱項</a:t>
            </a:r>
            <a:endParaRPr lang="en-US" altLang="zh-TW" b="1" dirty="0" smtClean="0">
              <a:solidFill>
                <a:srgbClr val="1313FB"/>
              </a:solidFill>
              <a:ea typeface="新細明體" charset="-120"/>
            </a:endParaRPr>
          </a:p>
          <a:p>
            <a:pPr marL="609600" indent="-609600">
              <a:buSzTx/>
              <a:buFont typeface="Arial" charset="0"/>
              <a:buChar char="•"/>
              <a:defRPr/>
            </a:pPr>
            <a:endParaRPr lang="zh-TW" altLang="en-US" sz="1000" b="1" dirty="0" smtClean="0">
              <a:solidFill>
                <a:srgbClr val="1313FB"/>
              </a:solidFill>
              <a:ea typeface="新細明體" charset="-120"/>
            </a:endParaRPr>
          </a:p>
          <a:p>
            <a:pPr marL="609600" indent="-609600">
              <a:buSzTx/>
              <a:buFont typeface="Arial" charset="0"/>
              <a:buChar char="•"/>
              <a:defRPr/>
            </a:pPr>
            <a:r>
              <a:rPr lang="zh-TW" altLang="en-US" b="1" dirty="0" smtClean="0">
                <a:solidFill>
                  <a:srgbClr val="1313FB"/>
                </a:solidFill>
                <a:ea typeface="新細明體" charset="-120"/>
              </a:rPr>
              <a:t>容易建構學生的負面定型</a:t>
            </a:r>
            <a:endParaRPr lang="en-US" altLang="zh-TW" b="1" dirty="0" smtClean="0">
              <a:solidFill>
                <a:srgbClr val="1313FB"/>
              </a:solidFill>
              <a:ea typeface="新細明體" charset="-120"/>
            </a:endParaRPr>
          </a:p>
          <a:p>
            <a:pPr marL="609600" indent="-609600">
              <a:buSzTx/>
              <a:buFont typeface="Arial" charset="0"/>
              <a:buChar char="•"/>
              <a:defRPr/>
            </a:pPr>
            <a:endParaRPr lang="zh-TW" altLang="en-US" sz="1100" b="1" dirty="0" smtClean="0">
              <a:solidFill>
                <a:srgbClr val="1313FB"/>
              </a:solidFill>
              <a:ea typeface="新細明體" charset="-120"/>
            </a:endParaRPr>
          </a:p>
          <a:p>
            <a:pPr marL="609600" indent="-609600">
              <a:buSzTx/>
              <a:buFont typeface="Arial" charset="0"/>
              <a:buChar char="•"/>
              <a:defRPr/>
            </a:pPr>
            <a:r>
              <a:rPr lang="zh-TW" altLang="en-US" b="1" dirty="0" smtClean="0">
                <a:solidFill>
                  <a:srgbClr val="1313FB"/>
                </a:solidFill>
                <a:ea typeface="新細明體" charset="-120"/>
              </a:rPr>
              <a:t>過份保護學生</a:t>
            </a:r>
            <a:endParaRPr lang="en-US" altLang="zh-TW" b="1" dirty="0" smtClean="0">
              <a:solidFill>
                <a:srgbClr val="1313FB"/>
              </a:solidFill>
              <a:ea typeface="新細明體" charset="-120"/>
            </a:endParaRPr>
          </a:p>
          <a:p>
            <a:pPr marL="609600" indent="-609600">
              <a:buSzTx/>
              <a:buFont typeface="Arial" charset="0"/>
              <a:buChar char="•"/>
              <a:defRPr/>
            </a:pPr>
            <a:endParaRPr lang="zh-TW" altLang="en-US" sz="1100" b="1" dirty="0" smtClean="0">
              <a:solidFill>
                <a:srgbClr val="1313FB"/>
              </a:solidFill>
              <a:ea typeface="新細明體" charset="-120"/>
            </a:endParaRPr>
          </a:p>
          <a:p>
            <a:pPr marL="609600" indent="-609600">
              <a:buSzTx/>
              <a:buFont typeface="Arial" charset="0"/>
              <a:buChar char="•"/>
              <a:defRPr/>
            </a:pPr>
            <a:r>
              <a:rPr lang="zh-TW" altLang="en-US" b="1" dirty="0" smtClean="0">
                <a:solidFill>
                  <a:srgbClr val="1313FB"/>
                </a:solidFill>
                <a:ea typeface="新細明體" charset="-120"/>
              </a:rPr>
              <a:t>不容易給予學生機會</a:t>
            </a:r>
            <a:endParaRPr lang="en-US" altLang="zh-TW" b="1" dirty="0" smtClean="0">
              <a:solidFill>
                <a:srgbClr val="1313FB"/>
              </a:solidFill>
              <a:ea typeface="新細明體" charset="-120"/>
            </a:endParaRPr>
          </a:p>
          <a:p>
            <a:pPr marL="609600" indent="-609600">
              <a:buSzTx/>
              <a:buFont typeface="Arial" charset="0"/>
              <a:buChar char="•"/>
              <a:defRPr/>
            </a:pPr>
            <a:endParaRPr lang="zh-TW" altLang="en-US" sz="1200" b="1" dirty="0" smtClean="0">
              <a:solidFill>
                <a:srgbClr val="1313FB"/>
              </a:solidFill>
              <a:ea typeface="新細明體" charset="-120"/>
            </a:endParaRPr>
          </a:p>
          <a:p>
            <a:pPr marL="609600" indent="-609600">
              <a:buSzTx/>
              <a:buFont typeface="Arial" charset="0"/>
              <a:buChar char="•"/>
              <a:defRPr/>
            </a:pPr>
            <a:r>
              <a:rPr lang="zh-TW" altLang="en-US" b="1" dirty="0" smtClean="0">
                <a:solidFill>
                  <a:srgbClr val="1313FB"/>
                </a:solidFill>
                <a:ea typeface="新細明體" charset="-120"/>
              </a:rPr>
              <a:t>很多工作或學習都不敢交由學生負責</a:t>
            </a:r>
            <a:endParaRPr lang="en-US" altLang="zh-TW" b="1" dirty="0" smtClean="0">
              <a:solidFill>
                <a:srgbClr val="1313FB"/>
              </a:solidFill>
              <a:ea typeface="新細明體" charset="-120"/>
            </a:endParaRPr>
          </a:p>
          <a:p>
            <a:pPr marL="609600" indent="-609600">
              <a:buSzTx/>
              <a:buFont typeface="Arial" charset="0"/>
              <a:buChar char="•"/>
              <a:defRPr/>
            </a:pPr>
            <a:endParaRPr lang="zh-TW" altLang="en-US" sz="1100" b="1" dirty="0" smtClean="0">
              <a:solidFill>
                <a:srgbClr val="1313FB"/>
              </a:solidFill>
              <a:ea typeface="新細明體" charset="-120"/>
            </a:endParaRPr>
          </a:p>
          <a:p>
            <a:pPr marL="609600" indent="-609600">
              <a:buSzTx/>
              <a:buFont typeface="Arial" charset="0"/>
              <a:buChar char="•"/>
              <a:defRPr/>
            </a:pPr>
            <a:r>
              <a:rPr lang="zh-TW" altLang="en-US" b="1" dirty="0" smtClean="0">
                <a:solidFill>
                  <a:srgbClr val="1313FB"/>
                </a:solidFill>
                <a:ea typeface="新細明體" charset="-120"/>
              </a:rPr>
              <a:t>不樂於鼓勵學生作新嘗試</a:t>
            </a:r>
            <a:endParaRPr lang="en-US" altLang="zh-TW" b="1" dirty="0" smtClean="0">
              <a:solidFill>
                <a:srgbClr val="1313FB"/>
              </a:solidFill>
              <a:ea typeface="新細明體" charset="-120"/>
            </a:endParaRPr>
          </a:p>
          <a:p>
            <a:pPr marL="609600" indent="-609600">
              <a:buSzTx/>
              <a:buFont typeface="Arial" charset="0"/>
              <a:buChar char="•"/>
              <a:defRPr/>
            </a:pPr>
            <a:endParaRPr lang="zh-TW" altLang="en-US" sz="1100" b="1" dirty="0" smtClean="0">
              <a:solidFill>
                <a:srgbClr val="1313FB"/>
              </a:solidFill>
              <a:ea typeface="新細明體" charset="-120"/>
            </a:endParaRPr>
          </a:p>
          <a:p>
            <a:pPr marL="609600" indent="-609600">
              <a:buSzTx/>
              <a:buFont typeface="Arial" charset="0"/>
              <a:buChar char="•"/>
              <a:defRPr/>
            </a:pPr>
            <a:r>
              <a:rPr lang="zh-TW" altLang="en-US" b="1" dirty="0" smtClean="0">
                <a:solidFill>
                  <a:srgbClr val="1313FB"/>
                </a:solidFill>
                <a:ea typeface="新細明體" charset="-120"/>
              </a:rPr>
              <a:t>不熱衷於發展被動及缺乏信心的學生</a:t>
            </a:r>
            <a:r>
              <a:rPr lang="zh-TW" altLang="en-US" dirty="0" smtClean="0">
                <a:solidFill>
                  <a:srgbClr val="1313FB"/>
                </a:solidFill>
                <a:ea typeface="新細明體" charset="-120"/>
              </a:rPr>
              <a:t> </a:t>
            </a:r>
            <a:endParaRPr lang="zh-TW" altLang="en-US" sz="2800" dirty="0" smtClean="0">
              <a:solidFill>
                <a:srgbClr val="1313FB"/>
              </a:solidFill>
            </a:endParaRPr>
          </a:p>
          <a:p>
            <a:pPr marL="609600" indent="-609600" eaLnBrk="1" hangingPunct="1">
              <a:lnSpc>
                <a:spcPct val="90000"/>
              </a:lnSpc>
              <a:buFont typeface="Wingdings" pitchFamily="2" charset="2"/>
              <a:buChar char="§"/>
              <a:defRPr/>
            </a:pPr>
            <a:endParaRPr lang="zh-TW" altLang="en-US" u="sng" dirty="0" smtClean="0">
              <a:solidFill>
                <a:srgbClr val="1313FB"/>
              </a:solidFill>
            </a:endParaRPr>
          </a:p>
          <a:p>
            <a:pPr marL="609600" indent="-609600" algn="ctr" eaLnBrk="1" hangingPunct="1">
              <a:lnSpc>
                <a:spcPct val="90000"/>
              </a:lnSpc>
              <a:buFont typeface="Wingdings" pitchFamily="2" charset="2"/>
              <a:buChar char="§"/>
              <a:defRPr/>
            </a:pPr>
            <a:endParaRPr lang="zh-TW" altLang="en-US" b="1" u="sng" dirty="0" smtClean="0">
              <a:solidFill>
                <a:srgbClr val="8224EA"/>
              </a:solidFill>
            </a:endParaRPr>
          </a:p>
          <a:p>
            <a:pPr marL="609600" indent="-609600" algn="ctr" eaLnBrk="1" hangingPunct="1">
              <a:lnSpc>
                <a:spcPct val="90000"/>
              </a:lnSpc>
              <a:buFont typeface="Wingdings" pitchFamily="2" charset="2"/>
              <a:buChar char="§"/>
              <a:defRPr/>
            </a:pPr>
            <a:endParaRPr lang="zh-TW" altLang="en-US" b="1" u="sng" dirty="0" smtClean="0">
              <a:solidFill>
                <a:srgbClr val="8224EA"/>
              </a:solidFill>
            </a:endParaRPr>
          </a:p>
        </p:txBody>
      </p:sp>
      <p:sp>
        <p:nvSpPr>
          <p:cNvPr id="4" name="標題 3"/>
          <p:cNvSpPr>
            <a:spLocks noGrp="1"/>
          </p:cNvSpPr>
          <p:nvPr>
            <p:ph type="title"/>
          </p:nvPr>
        </p:nvSpPr>
        <p:spPr>
          <a:xfrm>
            <a:off x="303213" y="285750"/>
            <a:ext cx="8555037" cy="939800"/>
          </a:xfrm>
        </p:spPr>
        <p:txBody>
          <a:bodyPr/>
          <a:lstStyle/>
          <a:p>
            <a:pPr>
              <a:defRPr/>
            </a:pPr>
            <a:r>
              <a:rPr lang="zh-HK" altLang="en-US" sz="4800" b="1" dirty="0">
                <a:solidFill>
                  <a:srgbClr val="FF0000"/>
                </a:solidFill>
                <a:latin typeface="新細明體" pitchFamily="18" charset="-120"/>
                <a:ea typeface="新細明體" pitchFamily="18" charset="-120"/>
              </a:rPr>
              <a:t>強項角度</a:t>
            </a:r>
          </a:p>
        </p:txBody>
      </p:sp>
      <p:sp>
        <p:nvSpPr>
          <p:cNvPr id="2458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5471391A-DC51-40DB-B077-53625AD6838E}" type="slidenum">
              <a:rPr kumimoji="0" lang="zh-TW" altLang="en-US" sz="1200" smtClean="0"/>
              <a:pPr eaLnBrk="1" hangingPunct="1"/>
              <a:t>14</a:t>
            </a:fld>
            <a:endParaRPr kumimoji="0" lang="en-US" altLang="zh-TW" sz="1200" smtClean="0"/>
          </a:p>
        </p:txBody>
      </p:sp>
      <p:pic>
        <p:nvPicPr>
          <p:cNvPr id="24581" name="Picture 6" descr="F:\folder 2\123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1447800"/>
            <a:ext cx="20320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Grp="1" noChangeArrowheads="1"/>
          </p:cNvSpPr>
          <p:nvPr>
            <p:ph idx="1"/>
          </p:nvPr>
        </p:nvSpPr>
        <p:spPr>
          <a:xfrm>
            <a:off x="381000" y="1295400"/>
            <a:ext cx="8534400" cy="5029200"/>
          </a:xfrm>
        </p:spPr>
        <p:txBody>
          <a:bodyPr>
            <a:normAutofit fontScale="92500" lnSpcReduction="10000"/>
          </a:bodyPr>
          <a:lstStyle/>
          <a:p>
            <a:pPr marL="609600" indent="-609600">
              <a:buSzTx/>
              <a:buFont typeface="Arial" charset="0"/>
              <a:buNone/>
              <a:defRPr/>
            </a:pPr>
            <a:r>
              <a:rPr lang="zh-TW" altLang="en-US" b="1" dirty="0">
                <a:solidFill>
                  <a:srgbClr val="00B050"/>
                </a:solidFill>
                <a:ea typeface="新細明體" charset="-120"/>
              </a:rPr>
              <a:t>採用強項</a:t>
            </a:r>
            <a:r>
              <a:rPr lang="zh-TW" altLang="en-US" b="1" dirty="0" smtClean="0">
                <a:solidFill>
                  <a:srgbClr val="00B050"/>
                </a:solidFill>
                <a:ea typeface="新細明體" charset="-120"/>
              </a:rPr>
              <a:t>模式，學生</a:t>
            </a:r>
            <a:endParaRPr lang="en-US" altLang="zh-TW" b="1" dirty="0" smtClean="0">
              <a:solidFill>
                <a:srgbClr val="00B050"/>
              </a:solidFill>
              <a:ea typeface="新細明體" charset="-120"/>
            </a:endParaRPr>
          </a:p>
          <a:p>
            <a:pPr marL="609600" indent="-609600">
              <a:buSzTx/>
              <a:buFont typeface="Arial" charset="0"/>
              <a:buNone/>
              <a:defRPr/>
            </a:pPr>
            <a:endParaRPr lang="zh-TW" altLang="en-US" sz="1100" b="1" dirty="0" smtClean="0">
              <a:solidFill>
                <a:srgbClr val="00B050"/>
              </a:solidFill>
              <a:ea typeface="新細明體" charset="-120"/>
            </a:endParaRPr>
          </a:p>
          <a:p>
            <a:pPr marL="609600" indent="-609600">
              <a:buSzTx/>
              <a:buFont typeface="Arial" charset="0"/>
              <a:buChar char="•"/>
              <a:defRPr/>
            </a:pPr>
            <a:r>
              <a:rPr lang="zh-TW" altLang="en-US" b="1" dirty="0" smtClean="0">
                <a:solidFill>
                  <a:srgbClr val="1313FB"/>
                </a:solidFill>
                <a:ea typeface="新細明體" charset="-120"/>
              </a:rPr>
              <a:t>不會只看到自己的不足，而會發掘及認同自己有能力的地方</a:t>
            </a:r>
            <a:endParaRPr lang="en-US" altLang="zh-TW" b="1" dirty="0" smtClean="0">
              <a:solidFill>
                <a:srgbClr val="1313FB"/>
              </a:solidFill>
              <a:ea typeface="新細明體" charset="-120"/>
            </a:endParaRPr>
          </a:p>
          <a:p>
            <a:pPr marL="609600" indent="-609600">
              <a:buSzTx/>
              <a:buFont typeface="Arial" charset="0"/>
              <a:buChar char="•"/>
              <a:defRPr/>
            </a:pPr>
            <a:endParaRPr lang="zh-TW" altLang="en-US" sz="1300" b="1" dirty="0" smtClean="0">
              <a:solidFill>
                <a:srgbClr val="1313FB"/>
              </a:solidFill>
              <a:ea typeface="新細明體" charset="-120"/>
            </a:endParaRPr>
          </a:p>
          <a:p>
            <a:pPr marL="609600" indent="-609600">
              <a:buSzTx/>
              <a:buFont typeface="Arial" charset="0"/>
              <a:buChar char="•"/>
              <a:defRPr/>
            </a:pPr>
            <a:r>
              <a:rPr lang="zh-TW" altLang="en-US" b="1" dirty="0" smtClean="0">
                <a:solidFill>
                  <a:srgbClr val="1313FB"/>
                </a:solidFill>
                <a:ea typeface="新細明體" charset="-120"/>
              </a:rPr>
              <a:t>會肯定和強化自我價值和自尊感</a:t>
            </a:r>
            <a:endParaRPr lang="en-US" altLang="zh-TW" b="1" dirty="0" smtClean="0">
              <a:solidFill>
                <a:srgbClr val="1313FB"/>
              </a:solidFill>
              <a:ea typeface="新細明體" charset="-120"/>
            </a:endParaRPr>
          </a:p>
          <a:p>
            <a:pPr marL="609600" indent="-609600">
              <a:buSzTx/>
              <a:buFont typeface="Arial" charset="0"/>
              <a:buChar char="•"/>
              <a:defRPr/>
            </a:pPr>
            <a:endParaRPr lang="zh-TW" altLang="en-US" sz="1300" b="1" dirty="0" smtClean="0">
              <a:solidFill>
                <a:srgbClr val="1313FB"/>
              </a:solidFill>
              <a:ea typeface="新細明體" charset="-120"/>
            </a:endParaRPr>
          </a:p>
          <a:p>
            <a:pPr marL="609600" indent="-609600">
              <a:buSzTx/>
              <a:buFont typeface="Arial" charset="0"/>
              <a:buChar char="•"/>
              <a:defRPr/>
            </a:pPr>
            <a:r>
              <a:rPr lang="zh-TW" altLang="en-US" b="1" dirty="0" smtClean="0">
                <a:solidFill>
                  <a:srgbClr val="1313FB"/>
                </a:solidFill>
                <a:ea typeface="新細明體" charset="-120"/>
              </a:rPr>
              <a:t>會加添改變的信心、希望和動機</a:t>
            </a:r>
            <a:endParaRPr lang="en-US" altLang="zh-TW" b="1" dirty="0" smtClean="0">
              <a:solidFill>
                <a:srgbClr val="1313FB"/>
              </a:solidFill>
              <a:ea typeface="新細明體" charset="-120"/>
            </a:endParaRPr>
          </a:p>
          <a:p>
            <a:pPr marL="609600" indent="-609600">
              <a:buSzTx/>
              <a:buFont typeface="Arial" charset="0"/>
              <a:buChar char="•"/>
              <a:defRPr/>
            </a:pPr>
            <a:endParaRPr lang="zh-TW" altLang="en-US" sz="1400" b="1" dirty="0" smtClean="0">
              <a:solidFill>
                <a:srgbClr val="1313FB"/>
              </a:solidFill>
              <a:ea typeface="新細明體" charset="-120"/>
            </a:endParaRPr>
          </a:p>
          <a:p>
            <a:pPr marL="609600" indent="-609600">
              <a:buSzTx/>
              <a:buFont typeface="Arial" charset="0"/>
              <a:buChar char="•"/>
              <a:defRPr/>
            </a:pPr>
            <a:r>
              <a:rPr lang="zh-TW" altLang="en-US" b="1" dirty="0" smtClean="0">
                <a:solidFill>
                  <a:srgbClr val="1313FB"/>
                </a:solidFill>
                <a:ea typeface="新細明體" charset="-120"/>
              </a:rPr>
              <a:t>會了解到自己有內在的資源和能力去思考和發動新的嘗試</a:t>
            </a:r>
            <a:endParaRPr lang="en-US" altLang="zh-TW" b="1" dirty="0" smtClean="0">
              <a:solidFill>
                <a:srgbClr val="1313FB"/>
              </a:solidFill>
              <a:ea typeface="新細明體" charset="-120"/>
            </a:endParaRPr>
          </a:p>
          <a:p>
            <a:pPr marL="609600" indent="-609600">
              <a:buSzTx/>
              <a:buFont typeface="Arial" charset="0"/>
              <a:buChar char="•"/>
              <a:defRPr/>
            </a:pPr>
            <a:endParaRPr lang="zh-TW" altLang="en-US" sz="1100" b="1" dirty="0" smtClean="0">
              <a:solidFill>
                <a:srgbClr val="1313FB"/>
              </a:solidFill>
              <a:ea typeface="新細明體" charset="-120"/>
            </a:endParaRPr>
          </a:p>
          <a:p>
            <a:pPr marL="609600" indent="-609600">
              <a:buSzTx/>
              <a:buFont typeface="Arial" charset="0"/>
              <a:buChar char="•"/>
              <a:defRPr/>
            </a:pPr>
            <a:r>
              <a:rPr lang="zh-TW" altLang="en-US" b="1" dirty="0" smtClean="0">
                <a:solidFill>
                  <a:srgbClr val="1313FB"/>
                </a:solidFill>
                <a:ea typeface="新細明體" charset="-120"/>
              </a:rPr>
              <a:t>會感覺到有力量去面對問題及改變無助的景況</a:t>
            </a:r>
            <a:r>
              <a:rPr lang="zh-TW" altLang="en-US" dirty="0" smtClean="0">
                <a:solidFill>
                  <a:srgbClr val="1313FB"/>
                </a:solidFill>
                <a:ea typeface="新細明體" charset="-120"/>
              </a:rPr>
              <a:t> </a:t>
            </a:r>
            <a:endParaRPr lang="zh-TW" altLang="en-US" b="1" dirty="0" smtClean="0">
              <a:solidFill>
                <a:srgbClr val="1313FB"/>
              </a:solidFill>
            </a:endParaRPr>
          </a:p>
          <a:p>
            <a:pPr marL="609600" indent="-609600" algn="ctr" eaLnBrk="1" hangingPunct="1">
              <a:lnSpc>
                <a:spcPct val="90000"/>
              </a:lnSpc>
              <a:buFont typeface="Wingdings" pitchFamily="2" charset="2"/>
              <a:buNone/>
              <a:defRPr/>
            </a:pPr>
            <a:endParaRPr lang="zh-TW" altLang="en-US" b="1" dirty="0" smtClean="0">
              <a:solidFill>
                <a:srgbClr val="1313FB"/>
              </a:solidFill>
            </a:endParaRPr>
          </a:p>
          <a:p>
            <a:pPr marL="609600" indent="-609600" algn="ctr" eaLnBrk="1" hangingPunct="1">
              <a:lnSpc>
                <a:spcPct val="90000"/>
              </a:lnSpc>
              <a:buFont typeface="Wingdings" pitchFamily="2" charset="2"/>
              <a:buNone/>
              <a:defRPr/>
            </a:pPr>
            <a:endParaRPr lang="zh-TW" altLang="en-US" b="1" u="sng" dirty="0" smtClean="0"/>
          </a:p>
        </p:txBody>
      </p:sp>
      <p:sp>
        <p:nvSpPr>
          <p:cNvPr id="2" name="標題 1"/>
          <p:cNvSpPr>
            <a:spLocks noGrp="1"/>
          </p:cNvSpPr>
          <p:nvPr>
            <p:ph type="title"/>
          </p:nvPr>
        </p:nvSpPr>
        <p:spPr>
          <a:xfrm>
            <a:off x="303213" y="285750"/>
            <a:ext cx="8555037" cy="939800"/>
          </a:xfrm>
        </p:spPr>
        <p:txBody>
          <a:bodyPr/>
          <a:lstStyle/>
          <a:p>
            <a:pPr>
              <a:defRPr/>
            </a:pPr>
            <a:r>
              <a:rPr lang="zh-HK" altLang="en-US" sz="4800" b="1" dirty="0">
                <a:solidFill>
                  <a:srgbClr val="FF0000"/>
                </a:solidFill>
                <a:latin typeface="新細明體" pitchFamily="18" charset="-120"/>
                <a:ea typeface="新細明體" pitchFamily="18" charset="-120"/>
              </a:rPr>
              <a:t>強項模式</a:t>
            </a:r>
          </a:p>
        </p:txBody>
      </p:sp>
      <p:sp>
        <p:nvSpPr>
          <p:cNvPr id="2560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759BDD86-E8B5-4388-9AE7-FEAF68264BB1}" type="slidenum">
              <a:rPr kumimoji="0" lang="zh-TW" altLang="en-US" sz="1200" smtClean="0"/>
              <a:pPr eaLnBrk="1" hangingPunct="1"/>
              <a:t>15</a:t>
            </a:fld>
            <a:endParaRPr kumimoji="0" lang="en-US" altLang="zh-TW" sz="1200" smtClean="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228600" y="1447800"/>
            <a:ext cx="876300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kumimoji="0" lang="en-US" altLang="zh-TW" sz="6000" b="1">
                <a:solidFill>
                  <a:srgbClr val="0070C0"/>
                </a:solidFill>
              </a:rPr>
              <a:t> </a:t>
            </a:r>
            <a:r>
              <a:rPr kumimoji="0" lang="zh-TW" altLang="en-US" sz="5400" b="1">
                <a:solidFill>
                  <a:srgbClr val="0070C0"/>
                </a:solidFill>
              </a:rPr>
              <a:t>十個尋找個人強項的方法</a:t>
            </a:r>
            <a:endParaRPr kumimoji="0" lang="en-GB" altLang="zh-TW" sz="5400"/>
          </a:p>
          <a:p>
            <a:pPr algn="ctr"/>
            <a:r>
              <a:rPr kumimoji="0" lang="en-US" altLang="zh-TW" sz="2800" b="1">
                <a:solidFill>
                  <a:srgbClr val="0070C0"/>
                </a:solidFill>
              </a:rPr>
              <a:t>(10 Ways to identify people’s strengths)</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2944813"/>
            <a:ext cx="3352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7F91B0FD-C31D-47D3-B604-7F41CD332397}" type="slidenum">
              <a:rPr kumimoji="0" lang="zh-TW" altLang="en-US" sz="1200" smtClean="0"/>
              <a:pPr eaLnBrk="1" hangingPunct="1"/>
              <a:t>17</a:t>
            </a:fld>
            <a:endParaRPr kumimoji="0" lang="en-US" altLang="zh-TW" sz="1200" smtClean="0"/>
          </a:p>
        </p:txBody>
      </p:sp>
      <p:sp>
        <p:nvSpPr>
          <p:cNvPr id="98307" name="Rectangle 3"/>
          <p:cNvSpPr>
            <a:spLocks noGrp="1" noChangeArrowheads="1"/>
          </p:cNvSpPr>
          <p:nvPr>
            <p:ph idx="4294967295"/>
          </p:nvPr>
        </p:nvSpPr>
        <p:spPr>
          <a:xfrm>
            <a:off x="0" y="457200"/>
            <a:ext cx="8610600" cy="6172200"/>
          </a:xfrm>
        </p:spPr>
        <p:txBody>
          <a:bodyPr>
            <a:normAutofit/>
          </a:bodyPr>
          <a:lstStyle/>
          <a:p>
            <a:pPr marL="803275" indent="-534988" eaLnBrk="1" hangingPunct="1">
              <a:buFont typeface="Wingdings" pitchFamily="2" charset="2"/>
              <a:buAutoNum type="arabicParenBoth"/>
              <a:defRPr/>
            </a:pPr>
            <a:endParaRPr lang="zh-TW" altLang="en-US" sz="4400" b="1" dirty="0" smtClean="0">
              <a:solidFill>
                <a:srgbClr val="8224EA"/>
              </a:solidFill>
            </a:endParaRPr>
          </a:p>
          <a:p>
            <a:pPr marL="268287" indent="0" eaLnBrk="1" hangingPunct="1">
              <a:buFont typeface="Arial" charset="0"/>
              <a:buNone/>
              <a:defRPr/>
            </a:pPr>
            <a:r>
              <a:rPr lang="en-US" altLang="zh-TW" sz="3000" b="1" dirty="0" smtClean="0">
                <a:solidFill>
                  <a:srgbClr val="8224EA"/>
                </a:solidFill>
                <a:ea typeface="新細明體" pitchFamily="18" charset="-120"/>
              </a:rPr>
              <a:t>(1) </a:t>
            </a:r>
            <a:r>
              <a:rPr lang="zh-TW" altLang="en-US" sz="4800" b="1" dirty="0" smtClean="0">
                <a:solidFill>
                  <a:srgbClr val="8224EA"/>
                </a:solidFill>
                <a:latin typeface="新細明體" pitchFamily="18" charset="-120"/>
                <a:ea typeface="新細明體" pitchFamily="18" charset="-120"/>
              </a:rPr>
              <a:t>多留意細微不顯眼的事</a:t>
            </a:r>
          </a:p>
          <a:p>
            <a:pPr marL="803275" indent="-534988" eaLnBrk="1" hangingPunct="1">
              <a:buFont typeface="Wingdings" pitchFamily="2" charset="2"/>
              <a:buNone/>
              <a:defRPr/>
            </a:pPr>
            <a:r>
              <a:rPr lang="en-US" altLang="zh-TW" b="1" dirty="0" smtClean="0">
                <a:solidFill>
                  <a:srgbClr val="8224EA"/>
                </a:solidFill>
                <a:ea typeface="新細明體" pitchFamily="18" charset="-120"/>
              </a:rPr>
              <a:t>      (From the apparent to the less </a:t>
            </a:r>
          </a:p>
          <a:p>
            <a:pPr marL="803275" indent="-534988" eaLnBrk="1" hangingPunct="1">
              <a:buFont typeface="Wingdings" pitchFamily="2" charset="2"/>
              <a:buNone/>
              <a:defRPr/>
            </a:pPr>
            <a:r>
              <a:rPr lang="en-US" altLang="zh-TW" b="1" dirty="0" smtClean="0">
                <a:solidFill>
                  <a:srgbClr val="8224EA"/>
                </a:solidFill>
                <a:ea typeface="新細明體" pitchFamily="18" charset="-120"/>
              </a:rPr>
              <a:t>       obvious)</a:t>
            </a:r>
            <a:endParaRPr lang="en-US" altLang="zh-TW" sz="2800" b="1" dirty="0" smtClean="0">
              <a:solidFill>
                <a:srgbClr val="8224EA"/>
              </a:solidFill>
              <a:ea typeface="新細明體" pitchFamily="18" charset="-120"/>
            </a:endParaRPr>
          </a:p>
          <a:p>
            <a:pPr marL="803275" indent="-534988" eaLnBrk="1" hangingPunct="1">
              <a:buFont typeface="Wingdings" pitchFamily="2" charset="2"/>
              <a:buNone/>
              <a:defRPr/>
            </a:pPr>
            <a:endParaRPr lang="en-US" altLang="zh-TW" sz="3000" dirty="0" smtClean="0">
              <a:solidFill>
                <a:schemeClr val="folHlink"/>
              </a:solidFill>
            </a:endParaRPr>
          </a:p>
        </p:txBody>
      </p:sp>
      <p:pic>
        <p:nvPicPr>
          <p:cNvPr id="276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048000"/>
            <a:ext cx="25146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8E266D61-BB91-48CF-804F-DC350DB8C625}" type="slidenum">
              <a:rPr kumimoji="0" lang="zh-TW" altLang="en-US" sz="1200" smtClean="0"/>
              <a:pPr eaLnBrk="1" hangingPunct="1"/>
              <a:t>18</a:t>
            </a:fld>
            <a:endParaRPr kumimoji="0" lang="en-US" altLang="zh-TW" sz="1200" smtClean="0"/>
          </a:p>
        </p:txBody>
      </p:sp>
      <p:sp>
        <p:nvSpPr>
          <p:cNvPr id="99331" name="Rectangle 3"/>
          <p:cNvSpPr>
            <a:spLocks noGrp="1" noChangeArrowheads="1"/>
          </p:cNvSpPr>
          <p:nvPr>
            <p:ph idx="4294967295"/>
          </p:nvPr>
        </p:nvSpPr>
        <p:spPr>
          <a:xfrm>
            <a:off x="152400" y="457200"/>
            <a:ext cx="8839200" cy="5867400"/>
          </a:xfrm>
        </p:spPr>
        <p:txBody>
          <a:bodyPr>
            <a:normAutofit/>
          </a:bodyPr>
          <a:lstStyle/>
          <a:p>
            <a:pPr marL="725488" indent="-725488" eaLnBrk="1" hangingPunct="1">
              <a:buFont typeface="Wingdings" pitchFamily="2" charset="2"/>
              <a:buNone/>
              <a:defRPr/>
            </a:pPr>
            <a:endParaRPr lang="en-US" altLang="zh-TW" sz="3000" b="1" dirty="0" smtClean="0">
              <a:solidFill>
                <a:srgbClr val="8224EA"/>
              </a:solidFill>
            </a:endParaRPr>
          </a:p>
          <a:p>
            <a:pPr marL="0" indent="0" eaLnBrk="1" hangingPunct="1">
              <a:buFont typeface="Arial" charset="0"/>
              <a:buNone/>
              <a:defRPr/>
            </a:pPr>
            <a:r>
              <a:rPr lang="en-US" altLang="zh-TW" sz="3000" b="1" dirty="0" smtClean="0">
                <a:solidFill>
                  <a:srgbClr val="8224EA"/>
                </a:solidFill>
              </a:rPr>
              <a:t>(2) </a:t>
            </a:r>
            <a:r>
              <a:rPr lang="zh-TW" altLang="en-US" sz="4800" b="1" dirty="0" smtClean="0">
                <a:solidFill>
                  <a:srgbClr val="8224EA"/>
                </a:solidFill>
                <a:latin typeface="新細明體" pitchFamily="18" charset="-120"/>
                <a:ea typeface="新細明體" pitchFamily="18" charset="-120"/>
              </a:rPr>
              <a:t>不要只</a:t>
            </a:r>
            <a:r>
              <a:rPr lang="ja-JP" altLang="en-US" sz="4800" b="1" dirty="0" smtClean="0">
                <a:solidFill>
                  <a:srgbClr val="8224EA"/>
                </a:solidFill>
                <a:latin typeface="新細明體" pitchFamily="18" charset="-120"/>
                <a:ea typeface="新細明體" pitchFamily="18" charset="-120"/>
              </a:rPr>
              <a:t>着</a:t>
            </a:r>
            <a:r>
              <a:rPr lang="zh-TW" altLang="en-US" sz="4800" b="1" dirty="0" smtClean="0">
                <a:solidFill>
                  <a:srgbClr val="8224EA"/>
                </a:solidFill>
                <a:latin typeface="新細明體" pitchFamily="18" charset="-120"/>
                <a:ea typeface="新細明體" pitchFamily="18" charset="-120"/>
              </a:rPr>
              <a:t>重問題，多談興趣或</a:t>
            </a:r>
            <a:r>
              <a:rPr lang="en-US" altLang="zh-TW" sz="4800" b="1" dirty="0" smtClean="0">
                <a:solidFill>
                  <a:srgbClr val="8224EA"/>
                </a:solidFill>
                <a:latin typeface="新細明體" pitchFamily="18" charset="-120"/>
                <a:ea typeface="新細明體" pitchFamily="18" charset="-120"/>
              </a:rPr>
              <a:t/>
            </a:r>
            <a:br>
              <a:rPr lang="en-US" altLang="zh-TW" sz="4800" b="1" dirty="0" smtClean="0">
                <a:solidFill>
                  <a:srgbClr val="8224EA"/>
                </a:solidFill>
                <a:latin typeface="新細明體" pitchFamily="18" charset="-120"/>
                <a:ea typeface="新細明體" pitchFamily="18" charset="-120"/>
              </a:rPr>
            </a:br>
            <a:r>
              <a:rPr lang="en-US" altLang="zh-TW" sz="4800" b="1" dirty="0" smtClean="0">
                <a:solidFill>
                  <a:srgbClr val="8224EA"/>
                </a:solidFill>
                <a:latin typeface="新細明體" pitchFamily="18" charset="-120"/>
                <a:ea typeface="新細明體" pitchFamily="18" charset="-120"/>
              </a:rPr>
              <a:t>    </a:t>
            </a:r>
            <a:r>
              <a:rPr lang="zh-TW" altLang="en-US" sz="4800" b="1" dirty="0" smtClean="0">
                <a:solidFill>
                  <a:srgbClr val="8224EA"/>
                </a:solidFill>
                <a:latin typeface="新細明體" pitchFamily="18" charset="-120"/>
                <a:ea typeface="新細明體" pitchFamily="18" charset="-120"/>
              </a:rPr>
              <a:t>喜歡做的事</a:t>
            </a:r>
          </a:p>
          <a:p>
            <a:pPr marL="725488" indent="-725488" eaLnBrk="1" hangingPunct="1">
              <a:buFont typeface="Wingdings" pitchFamily="2" charset="2"/>
              <a:buNone/>
              <a:defRPr/>
            </a:pPr>
            <a:r>
              <a:rPr lang="en-US" altLang="zh-TW" sz="3600" b="1" dirty="0" smtClean="0">
                <a:solidFill>
                  <a:srgbClr val="8224EA"/>
                </a:solidFill>
                <a:ea typeface="新細明體" pitchFamily="18" charset="-120"/>
              </a:rPr>
              <a:t>      </a:t>
            </a:r>
            <a:r>
              <a:rPr lang="en-US" altLang="zh-TW" sz="2800" b="1" dirty="0" smtClean="0">
                <a:solidFill>
                  <a:srgbClr val="8224EA"/>
                </a:solidFill>
                <a:ea typeface="新細明體" pitchFamily="18" charset="-120"/>
              </a:rPr>
              <a:t>(From problems to interests and pleasure)</a:t>
            </a:r>
          </a:p>
          <a:p>
            <a:pPr marL="725488" indent="-725488" eaLnBrk="1" hangingPunct="1">
              <a:buFont typeface="Wingdings" pitchFamily="2" charset="2"/>
              <a:buNone/>
              <a:defRPr/>
            </a:pPr>
            <a:endParaRPr lang="en-US" altLang="zh-TW" sz="3600" b="1" dirty="0" smtClean="0">
              <a:solidFill>
                <a:srgbClr val="8224EA"/>
              </a:solidFill>
            </a:endParaRPr>
          </a:p>
          <a:p>
            <a:pPr marL="725488" indent="-725488" eaLnBrk="1" hangingPunct="1">
              <a:buFont typeface="Wingdings" pitchFamily="2" charset="2"/>
              <a:buNone/>
              <a:defRPr/>
            </a:pPr>
            <a:r>
              <a:rPr lang="en-US" altLang="zh-TW" sz="3000" b="1" dirty="0" smtClean="0"/>
              <a:t> </a:t>
            </a:r>
          </a:p>
        </p:txBody>
      </p:sp>
      <p:pic>
        <p:nvPicPr>
          <p:cNvPr id="2867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8550" y="3276600"/>
            <a:ext cx="4419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77AA3FE9-61BB-48D3-A191-788B737B7849}" type="slidenum">
              <a:rPr kumimoji="0" lang="zh-TW" altLang="en-US" sz="1200" smtClean="0"/>
              <a:pPr eaLnBrk="1" hangingPunct="1"/>
              <a:t>19</a:t>
            </a:fld>
            <a:endParaRPr kumimoji="0" lang="en-US" altLang="zh-TW" sz="1200" smtClean="0"/>
          </a:p>
        </p:txBody>
      </p:sp>
      <p:sp>
        <p:nvSpPr>
          <p:cNvPr id="29699" name="Rectangle 3"/>
          <p:cNvSpPr>
            <a:spLocks noGrp="1" noChangeArrowheads="1"/>
          </p:cNvSpPr>
          <p:nvPr>
            <p:ph idx="4294967295"/>
          </p:nvPr>
        </p:nvSpPr>
        <p:spPr>
          <a:xfrm>
            <a:off x="146050" y="381000"/>
            <a:ext cx="8991600" cy="6172200"/>
          </a:xfrm>
        </p:spPr>
        <p:txBody>
          <a:bodyPr/>
          <a:lstStyle/>
          <a:p>
            <a:pPr marL="609600" indent="-609600" eaLnBrk="1" hangingPunct="1">
              <a:buFont typeface="Wingdings" pitchFamily="2" charset="2"/>
              <a:buNone/>
            </a:pPr>
            <a:endParaRPr lang="en-US" altLang="zh-TW" b="1" smtClean="0">
              <a:solidFill>
                <a:srgbClr val="8224EA"/>
              </a:solidFill>
              <a:cs typeface="標楷體"/>
            </a:endParaRPr>
          </a:p>
          <a:p>
            <a:pPr marL="609600" indent="-609600" eaLnBrk="1" hangingPunct="1">
              <a:buFont typeface="Wingdings" pitchFamily="2" charset="2"/>
              <a:buNone/>
            </a:pPr>
            <a:r>
              <a:rPr lang="en-US" altLang="zh-TW" sz="3000" b="1" smtClean="0">
                <a:solidFill>
                  <a:srgbClr val="8224EA"/>
                </a:solidFill>
                <a:cs typeface="標楷體"/>
              </a:rPr>
              <a:t>(3) </a:t>
            </a:r>
            <a:r>
              <a:rPr lang="zh-TW" altLang="en-US" sz="4200" b="1" smtClean="0">
                <a:solidFill>
                  <a:srgbClr val="8224EA"/>
                </a:solidFill>
                <a:latin typeface="新細明體" pitchFamily="18" charset="-120"/>
                <a:ea typeface="新細明體" pitchFamily="18" charset="-120"/>
              </a:rPr>
              <a:t>不要只關心現在，多了解過往</a:t>
            </a:r>
            <a:r>
              <a:rPr lang="en-US" altLang="zh-TW" sz="4200" b="1" smtClean="0">
                <a:solidFill>
                  <a:srgbClr val="8224EA"/>
                </a:solidFill>
                <a:latin typeface="新細明體" pitchFamily="18" charset="-120"/>
                <a:ea typeface="新細明體" pitchFamily="18" charset="-120"/>
              </a:rPr>
              <a:t/>
            </a:r>
            <a:br>
              <a:rPr lang="en-US" altLang="zh-TW" sz="4200" b="1" smtClean="0">
                <a:solidFill>
                  <a:srgbClr val="8224EA"/>
                </a:solidFill>
                <a:latin typeface="新細明體" pitchFamily="18" charset="-120"/>
                <a:ea typeface="新細明體" pitchFamily="18" charset="-120"/>
              </a:rPr>
            </a:br>
            <a:r>
              <a:rPr lang="en-US" altLang="zh-TW" sz="4200" b="1" smtClean="0">
                <a:solidFill>
                  <a:srgbClr val="8224EA"/>
                </a:solidFill>
                <a:latin typeface="新細明體" pitchFamily="18" charset="-120"/>
                <a:ea typeface="新細明體" pitchFamily="18" charset="-120"/>
              </a:rPr>
              <a:t> </a:t>
            </a:r>
            <a:r>
              <a:rPr lang="zh-TW" altLang="en-US" sz="4200" b="1" smtClean="0">
                <a:solidFill>
                  <a:srgbClr val="8224EA"/>
                </a:solidFill>
                <a:latin typeface="新細明體" pitchFamily="18" charset="-120"/>
                <a:ea typeface="新細明體" pitchFamily="18" charset="-120"/>
              </a:rPr>
              <a:t>的歷史，尤其是過往的工作、  </a:t>
            </a:r>
            <a:r>
              <a:rPr lang="en-US" altLang="zh-TW" sz="4200" b="1" smtClean="0">
                <a:solidFill>
                  <a:srgbClr val="8224EA"/>
                </a:solidFill>
                <a:latin typeface="新細明體" pitchFamily="18" charset="-120"/>
                <a:ea typeface="新細明體" pitchFamily="18" charset="-120"/>
              </a:rPr>
              <a:t/>
            </a:r>
            <a:br>
              <a:rPr lang="en-US" altLang="zh-TW" sz="4200" b="1" smtClean="0">
                <a:solidFill>
                  <a:srgbClr val="8224EA"/>
                </a:solidFill>
                <a:latin typeface="新細明體" pitchFamily="18" charset="-120"/>
                <a:ea typeface="新細明體" pitchFamily="18" charset="-120"/>
              </a:rPr>
            </a:br>
            <a:r>
              <a:rPr lang="en-US" altLang="zh-TW" sz="4200" b="1" smtClean="0">
                <a:solidFill>
                  <a:srgbClr val="8224EA"/>
                </a:solidFill>
                <a:latin typeface="新細明體" pitchFamily="18" charset="-120"/>
                <a:ea typeface="新細明體" pitchFamily="18" charset="-120"/>
              </a:rPr>
              <a:t> </a:t>
            </a:r>
            <a:r>
              <a:rPr lang="zh-TW" altLang="en-US" sz="4200" b="1" smtClean="0">
                <a:solidFill>
                  <a:srgbClr val="8224EA"/>
                </a:solidFill>
                <a:latin typeface="新細明體" pitchFamily="18" charset="-120"/>
                <a:ea typeface="新細明體" pitchFamily="18" charset="-120"/>
              </a:rPr>
              <a:t>成就</a:t>
            </a:r>
            <a:r>
              <a:rPr lang="en-US" altLang="zh-TW" sz="2800" b="1" smtClean="0">
                <a:solidFill>
                  <a:srgbClr val="8224EA"/>
                </a:solidFill>
                <a:cs typeface="標楷體"/>
              </a:rPr>
              <a:t>(From present to the past stories )</a:t>
            </a:r>
          </a:p>
          <a:p>
            <a:pPr marL="609600" indent="-609600" eaLnBrk="1" hangingPunct="1">
              <a:buFont typeface="Wingdings" pitchFamily="2" charset="2"/>
              <a:buNone/>
            </a:pPr>
            <a:r>
              <a:rPr lang="en-US" altLang="zh-TW" sz="2800" b="1" smtClean="0">
                <a:solidFill>
                  <a:srgbClr val="8224EA"/>
                </a:solidFill>
                <a:cs typeface="標楷體"/>
              </a:rPr>
              <a:t>   </a:t>
            </a:r>
            <a:endParaRPr lang="en-US" altLang="zh-TW" sz="2800" smtClean="0">
              <a:solidFill>
                <a:schemeClr val="folHlink"/>
              </a:solidFill>
              <a:cs typeface="標楷體"/>
            </a:endParaRPr>
          </a:p>
        </p:txBody>
      </p:sp>
      <p:pic>
        <p:nvPicPr>
          <p:cNvPr id="2970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6576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idx="1"/>
          </p:nvPr>
        </p:nvSpPr>
        <p:spPr>
          <a:xfrm>
            <a:off x="457200" y="1447800"/>
            <a:ext cx="8382000" cy="4525963"/>
          </a:xfrm>
        </p:spPr>
        <p:txBody>
          <a:bodyPr/>
          <a:lstStyle/>
          <a:p>
            <a:pPr marL="609600" indent="-609600">
              <a:buSzTx/>
              <a:buFont typeface="Arial" charset="0"/>
              <a:buChar char="•"/>
              <a:defRPr/>
            </a:pPr>
            <a:r>
              <a:rPr lang="zh-TW" altLang="en-US" b="1" dirty="0" smtClean="0">
                <a:solidFill>
                  <a:srgbClr val="1313FB"/>
                </a:solidFill>
                <a:latin typeface="新細明體" charset="-120"/>
                <a:ea typeface="新細明體" charset="-120"/>
              </a:rPr>
              <a:t>教學不應只幫助學生掌握知識和技巧，而是去令學生有個人充權 </a:t>
            </a:r>
            <a:r>
              <a:rPr lang="en-US" altLang="zh-TW" b="1" dirty="0" smtClean="0">
                <a:solidFill>
                  <a:srgbClr val="1313FB"/>
                </a:solidFill>
                <a:latin typeface="新細明體" charset="-120"/>
                <a:ea typeface="新細明體" charset="-120"/>
              </a:rPr>
              <a:t>(An Empowering Education)</a:t>
            </a:r>
          </a:p>
          <a:p>
            <a:pPr marL="609600" indent="-609600">
              <a:buSzTx/>
              <a:buFont typeface="Arial" charset="0"/>
              <a:buChar char="•"/>
              <a:defRPr/>
            </a:pPr>
            <a:endParaRPr lang="en-US" altLang="zh-TW" sz="1050" b="1" dirty="0" smtClean="0">
              <a:solidFill>
                <a:srgbClr val="1313FB"/>
              </a:solidFill>
              <a:latin typeface="新細明體" charset="-120"/>
              <a:ea typeface="新細明體" charset="-120"/>
            </a:endParaRPr>
          </a:p>
          <a:p>
            <a:pPr marL="609600" indent="-609600">
              <a:buSzTx/>
              <a:buFont typeface="Arial" charset="0"/>
              <a:buChar char="•"/>
              <a:defRPr/>
            </a:pPr>
            <a:r>
              <a:rPr lang="zh-TW" altLang="en-US" b="1" dirty="0" smtClean="0">
                <a:solidFill>
                  <a:srgbClr val="1313FB"/>
                </a:solidFill>
                <a:latin typeface="新細明體" charset="-120"/>
                <a:ea typeface="新細明體" charset="-120"/>
              </a:rPr>
              <a:t>要令教學成為充權的工具，老師要採用強項模式</a:t>
            </a:r>
            <a:r>
              <a:rPr lang="en-US" altLang="zh-TW" b="1" dirty="0" smtClean="0">
                <a:solidFill>
                  <a:srgbClr val="1313FB"/>
                </a:solidFill>
                <a:latin typeface="新細明體" charset="-120"/>
                <a:ea typeface="新細明體" charset="-120"/>
              </a:rPr>
              <a:t>(Strengths Model)</a:t>
            </a:r>
          </a:p>
          <a:p>
            <a:pPr marL="609600" indent="-609600">
              <a:buSzTx/>
              <a:buFont typeface="Arial" charset="0"/>
              <a:buChar char="•"/>
              <a:defRPr/>
            </a:pPr>
            <a:endParaRPr lang="en-US" altLang="zh-TW" sz="1100" b="1" dirty="0" smtClean="0">
              <a:solidFill>
                <a:srgbClr val="1313FB"/>
              </a:solidFill>
              <a:latin typeface="新細明體" charset="-120"/>
              <a:ea typeface="新細明體" charset="-120"/>
            </a:endParaRPr>
          </a:p>
          <a:p>
            <a:pPr marL="609600" indent="-609600">
              <a:buSzTx/>
              <a:buFont typeface="Arial" charset="0"/>
              <a:buChar char="•"/>
              <a:defRPr/>
            </a:pPr>
            <a:r>
              <a:rPr lang="zh-TW" altLang="en-US" b="1" dirty="0" smtClean="0">
                <a:solidFill>
                  <a:srgbClr val="1313FB"/>
                </a:solidFill>
                <a:latin typeface="新細明體" charset="-120"/>
                <a:ea typeface="新細明體" charset="-120"/>
              </a:rPr>
              <a:t>由傳統的以問題或需要為本轉向為以</a:t>
            </a:r>
            <a:r>
              <a:rPr lang="zh-TW" altLang="en-US" b="1" dirty="0">
                <a:solidFill>
                  <a:srgbClr val="1313FB"/>
                </a:solidFill>
                <a:latin typeface="新細明體" charset="-120"/>
                <a:ea typeface="新細明體" charset="-120"/>
              </a:rPr>
              <a:t>強</a:t>
            </a:r>
            <a:r>
              <a:rPr lang="zh-TW" altLang="en-US" b="1" dirty="0" smtClean="0">
                <a:solidFill>
                  <a:srgbClr val="1313FB"/>
                </a:solidFill>
                <a:latin typeface="新細明體" charset="-120"/>
                <a:ea typeface="新細明體" charset="-120"/>
              </a:rPr>
              <a:t>項為本的模式</a:t>
            </a:r>
            <a:endParaRPr lang="en-US" altLang="zh-TW" b="1" dirty="0" smtClean="0">
              <a:solidFill>
                <a:srgbClr val="1313FB"/>
              </a:solidFill>
              <a:latin typeface="新細明體" charset="-120"/>
              <a:ea typeface="新細明體" charset="-120"/>
            </a:endParaRPr>
          </a:p>
          <a:p>
            <a:pPr marL="609600" indent="-609600">
              <a:buSzTx/>
              <a:buFont typeface="Arial" charset="0"/>
              <a:buChar char="•"/>
              <a:defRPr/>
            </a:pPr>
            <a:endParaRPr lang="zh-TW" altLang="en-US" sz="1050" b="1" dirty="0" smtClean="0">
              <a:solidFill>
                <a:srgbClr val="1313FB"/>
              </a:solidFill>
              <a:latin typeface="新細明體" charset="-120"/>
              <a:ea typeface="新細明體" charset="-120"/>
            </a:endParaRPr>
          </a:p>
          <a:p>
            <a:pPr marL="609600" indent="-609600">
              <a:buSzTx/>
              <a:buFont typeface="Arial" charset="0"/>
              <a:buChar char="•"/>
              <a:defRPr/>
            </a:pPr>
            <a:r>
              <a:rPr lang="zh-TW" altLang="en-US" b="1" dirty="0" smtClean="0">
                <a:solidFill>
                  <a:srgbClr val="1313FB"/>
                </a:solidFill>
                <a:latin typeface="新細明體" charset="-120"/>
                <a:ea typeface="新細明體" charset="-120"/>
              </a:rPr>
              <a:t>挑戰以問題或需要為本的傳統模式</a:t>
            </a:r>
            <a:endParaRPr lang="en-US" altLang="zh-TW" b="1" dirty="0" smtClean="0">
              <a:solidFill>
                <a:srgbClr val="1313FB"/>
              </a:solidFill>
              <a:latin typeface="新細明體" charset="-120"/>
              <a:ea typeface="新細明體" charset="-120"/>
            </a:endParaRPr>
          </a:p>
        </p:txBody>
      </p:sp>
      <p:sp>
        <p:nvSpPr>
          <p:cNvPr id="2" name="標題 1"/>
          <p:cNvSpPr>
            <a:spLocks noGrp="1"/>
          </p:cNvSpPr>
          <p:nvPr>
            <p:ph type="title"/>
          </p:nvPr>
        </p:nvSpPr>
        <p:spPr>
          <a:xfrm>
            <a:off x="303213" y="285750"/>
            <a:ext cx="8555037" cy="939800"/>
          </a:xfrm>
        </p:spPr>
        <p:txBody>
          <a:bodyPr/>
          <a:lstStyle/>
          <a:p>
            <a:pPr>
              <a:defRPr/>
            </a:pPr>
            <a:r>
              <a:rPr lang="zh-TW" altLang="en-US" b="1" dirty="0" smtClean="0">
                <a:solidFill>
                  <a:srgbClr val="FF0000"/>
                </a:solidFill>
                <a:latin typeface="新細明體" pitchFamily="18" charset="-120"/>
                <a:ea typeface="新細明體" pitchFamily="18" charset="-120"/>
              </a:rPr>
              <a:t>強項</a:t>
            </a:r>
            <a:r>
              <a:rPr lang="zh-TW" altLang="en-US" b="1" dirty="0">
                <a:solidFill>
                  <a:srgbClr val="FF0000"/>
                </a:solidFill>
                <a:latin typeface="新細明體" pitchFamily="18" charset="-120"/>
                <a:ea typeface="新細明體" pitchFamily="18" charset="-120"/>
              </a:rPr>
              <a:t>為本教學模式</a:t>
            </a:r>
            <a:endParaRPr lang="zh-HK" altLang="en-US" b="1" dirty="0">
              <a:solidFill>
                <a:srgbClr val="FF0000"/>
              </a:solidFill>
              <a:latin typeface="新細明體" pitchFamily="18" charset="-120"/>
              <a:ea typeface="新細明體" pitchFamily="18" charset="-120"/>
            </a:endParaRPr>
          </a:p>
        </p:txBody>
      </p:sp>
      <p:sp>
        <p:nvSpPr>
          <p:cNvPr id="1229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3F6F855E-E621-4CFE-A6D6-84E0E3EFD236}" type="slidenum">
              <a:rPr kumimoji="0" lang="zh-TW" altLang="en-US" sz="1200" smtClean="0"/>
              <a:pPr eaLnBrk="1" hangingPunct="1"/>
              <a:t>2</a:t>
            </a:fld>
            <a:endParaRPr kumimoji="0" lang="en-US" altLang="zh-TW" sz="120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F21E5375-C09A-4D03-830A-2B12AA664EC7}" type="slidenum">
              <a:rPr kumimoji="0" lang="zh-TW" altLang="en-US" sz="1200" smtClean="0"/>
              <a:pPr eaLnBrk="1" hangingPunct="1"/>
              <a:t>20</a:t>
            </a:fld>
            <a:endParaRPr kumimoji="0" lang="en-US" altLang="zh-TW" sz="1200" smtClean="0"/>
          </a:p>
        </p:txBody>
      </p:sp>
      <p:sp>
        <p:nvSpPr>
          <p:cNvPr id="30723" name="Rectangle 3"/>
          <p:cNvSpPr>
            <a:spLocks noGrp="1" noChangeArrowheads="1"/>
          </p:cNvSpPr>
          <p:nvPr>
            <p:ph idx="4294967295"/>
          </p:nvPr>
        </p:nvSpPr>
        <p:spPr>
          <a:xfrm>
            <a:off x="457200" y="457200"/>
            <a:ext cx="8382000" cy="6172200"/>
          </a:xfrm>
        </p:spPr>
        <p:txBody>
          <a:bodyPr/>
          <a:lstStyle/>
          <a:p>
            <a:pPr marL="609600" indent="-609600" eaLnBrk="1" hangingPunct="1">
              <a:buFont typeface="Arial" pitchFamily="34" charset="0"/>
              <a:buNone/>
            </a:pPr>
            <a:endParaRPr lang="en-US" altLang="zh-TW" sz="3000" b="1" smtClean="0">
              <a:solidFill>
                <a:srgbClr val="8224EA"/>
              </a:solidFill>
              <a:cs typeface="標楷體"/>
            </a:endParaRPr>
          </a:p>
          <a:p>
            <a:pPr marL="609600" indent="-609600" eaLnBrk="1" hangingPunct="1">
              <a:buFont typeface="Arial" pitchFamily="34" charset="0"/>
              <a:buNone/>
            </a:pPr>
            <a:endParaRPr lang="en-US" altLang="zh-TW" sz="3000" b="1" smtClean="0">
              <a:solidFill>
                <a:srgbClr val="8224EA"/>
              </a:solidFill>
              <a:cs typeface="標楷體"/>
            </a:endParaRPr>
          </a:p>
          <a:p>
            <a:pPr marL="609600" indent="-609600" eaLnBrk="1" hangingPunct="1">
              <a:buFont typeface="Arial" pitchFamily="34" charset="0"/>
              <a:buNone/>
            </a:pPr>
            <a:r>
              <a:rPr lang="en-US" altLang="zh-TW" sz="3000" b="1" smtClean="0">
                <a:solidFill>
                  <a:srgbClr val="8224EA"/>
                </a:solidFill>
                <a:cs typeface="標楷體"/>
              </a:rPr>
              <a:t>(4)</a:t>
            </a:r>
            <a:r>
              <a:rPr lang="zh-TW" altLang="en-US" sz="5000" b="1" smtClean="0">
                <a:solidFill>
                  <a:srgbClr val="8224EA"/>
                </a:solidFill>
                <a:latin typeface="新細明體" pitchFamily="18" charset="-120"/>
                <a:ea typeface="新細明體" pitchFamily="18" charset="-120"/>
              </a:rPr>
              <a:t>個別化的運用</a:t>
            </a:r>
            <a:r>
              <a:rPr lang="en-US" altLang="zh-TW" sz="2800" b="1" smtClean="0">
                <a:solidFill>
                  <a:srgbClr val="8224EA"/>
                </a:solidFill>
                <a:cs typeface="標楷體"/>
              </a:rPr>
              <a:t>(Individualisation)</a:t>
            </a:r>
            <a:endParaRPr lang="en-US" altLang="zh-TW" smtClean="0">
              <a:solidFill>
                <a:schemeClr val="folHlink"/>
              </a:solidFill>
              <a:cs typeface="標楷體"/>
            </a:endParaRPr>
          </a:p>
        </p:txBody>
      </p:sp>
      <p:pic>
        <p:nvPicPr>
          <p:cNvPr id="2" name="圖片 1"/>
          <p:cNvPicPr>
            <a:picLocks noChangeAspect="1"/>
          </p:cNvPicPr>
          <p:nvPr/>
        </p:nvPicPr>
        <p:blipFill>
          <a:blip r:embed="rId2"/>
          <a:stretch>
            <a:fillRect/>
          </a:stretch>
        </p:blipFill>
        <p:spPr>
          <a:xfrm>
            <a:off x="2286000" y="2879725"/>
            <a:ext cx="4572000" cy="31527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idx="1"/>
          </p:nvPr>
        </p:nvSpPr>
        <p:spPr>
          <a:xfrm>
            <a:off x="381000" y="457200"/>
            <a:ext cx="8229600" cy="6172200"/>
          </a:xfrm>
        </p:spPr>
        <p:txBody>
          <a:bodyPr/>
          <a:lstStyle/>
          <a:p>
            <a:pPr marL="609600" indent="-609600" eaLnBrk="1" hangingPunct="1">
              <a:buFont typeface="Wingdings" pitchFamily="2" charset="2"/>
              <a:buNone/>
            </a:pPr>
            <a:endParaRPr lang="en-US" altLang="zh-TW" sz="3000" b="1" smtClean="0">
              <a:solidFill>
                <a:srgbClr val="8224EA"/>
              </a:solidFill>
              <a:cs typeface="標楷體"/>
            </a:endParaRPr>
          </a:p>
          <a:p>
            <a:pPr marL="609600" indent="-609600" eaLnBrk="1" hangingPunct="1">
              <a:buFont typeface="Wingdings" pitchFamily="2" charset="2"/>
              <a:buNone/>
            </a:pPr>
            <a:r>
              <a:rPr lang="en-US" altLang="zh-TW" sz="3000" b="1" smtClean="0">
                <a:solidFill>
                  <a:srgbClr val="8224EA"/>
                </a:solidFill>
                <a:cs typeface="標楷體"/>
              </a:rPr>
              <a:t>(5)</a:t>
            </a:r>
            <a:r>
              <a:rPr lang="zh-TW" altLang="en-US" sz="5000" b="1" smtClean="0">
                <a:solidFill>
                  <a:srgbClr val="8224EA"/>
                </a:solidFill>
                <a:latin typeface="新細明體" pitchFamily="18" charset="-120"/>
                <a:ea typeface="新細明體" pitchFamily="18" charset="-120"/>
              </a:rPr>
              <a:t>離開主流角度或意識形態</a:t>
            </a:r>
            <a:endParaRPr lang="en-US" altLang="zh-TW" sz="5000" smtClean="0">
              <a:solidFill>
                <a:schemeClr val="folHlink"/>
              </a:solidFill>
              <a:latin typeface="新細明體" pitchFamily="18" charset="-120"/>
              <a:ea typeface="新細明體" pitchFamily="18" charset="-120"/>
            </a:endParaRPr>
          </a:p>
          <a:p>
            <a:pPr marL="609600" indent="-609600" eaLnBrk="1" hangingPunct="1">
              <a:buFont typeface="Wingdings" pitchFamily="2" charset="2"/>
              <a:buNone/>
            </a:pPr>
            <a:r>
              <a:rPr lang="zh-TW" altLang="en-US" b="1" smtClean="0">
                <a:solidFill>
                  <a:srgbClr val="8224EA"/>
                </a:solidFill>
                <a:cs typeface="標楷體"/>
              </a:rPr>
              <a:t>     </a:t>
            </a:r>
            <a:r>
              <a:rPr lang="en-US" altLang="zh-TW" b="1" smtClean="0">
                <a:solidFill>
                  <a:srgbClr val="8224EA"/>
                </a:solidFill>
                <a:cs typeface="標楷體"/>
              </a:rPr>
              <a:t>(Non-mainstreaming) </a:t>
            </a:r>
          </a:p>
        </p:txBody>
      </p:sp>
      <p:sp>
        <p:nvSpPr>
          <p:cNvPr id="3174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B34C0B72-7466-41A6-930C-9236266642D6}" type="slidenum">
              <a:rPr kumimoji="0" lang="zh-TW" altLang="en-US" sz="1200" smtClean="0"/>
              <a:pPr eaLnBrk="1" hangingPunct="1"/>
              <a:t>21</a:t>
            </a:fld>
            <a:endParaRPr kumimoji="0" lang="en-US" altLang="zh-TW" sz="1200" smtClean="0"/>
          </a:p>
        </p:txBody>
      </p:sp>
      <p:pic>
        <p:nvPicPr>
          <p:cNvPr id="31748"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2900" y="29718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idx="1"/>
          </p:nvPr>
        </p:nvSpPr>
        <p:spPr>
          <a:xfrm>
            <a:off x="381000" y="533400"/>
            <a:ext cx="8458200" cy="6172200"/>
          </a:xfrm>
        </p:spPr>
        <p:txBody>
          <a:bodyPr/>
          <a:lstStyle/>
          <a:p>
            <a:pPr marL="609600" indent="-609600" eaLnBrk="1" hangingPunct="1">
              <a:lnSpc>
                <a:spcPct val="90000"/>
              </a:lnSpc>
              <a:buFont typeface="Wingdings" pitchFamily="2" charset="2"/>
              <a:buNone/>
            </a:pPr>
            <a:endParaRPr lang="en-US" altLang="zh-TW" sz="3000" b="1" smtClean="0">
              <a:solidFill>
                <a:srgbClr val="8224EA"/>
              </a:solidFill>
              <a:cs typeface="標楷體"/>
            </a:endParaRPr>
          </a:p>
          <a:p>
            <a:pPr marL="609600" indent="-609600" eaLnBrk="1" hangingPunct="1">
              <a:lnSpc>
                <a:spcPct val="90000"/>
              </a:lnSpc>
              <a:buFont typeface="Wingdings" pitchFamily="2" charset="2"/>
              <a:buNone/>
            </a:pPr>
            <a:r>
              <a:rPr lang="en-US" altLang="zh-TW" sz="3000" b="1" smtClean="0">
                <a:solidFill>
                  <a:srgbClr val="8224EA"/>
                </a:solidFill>
                <a:cs typeface="標楷體"/>
              </a:rPr>
              <a:t>(6)</a:t>
            </a:r>
            <a:r>
              <a:rPr lang="en-US" altLang="zh-TW" sz="3000" b="1" smtClean="0">
                <a:solidFill>
                  <a:srgbClr val="8224EA"/>
                </a:solidFill>
                <a:latin typeface="新細明體" pitchFamily="18" charset="-120"/>
                <a:ea typeface="新細明體" pitchFamily="18" charset="-120"/>
              </a:rPr>
              <a:t> </a:t>
            </a:r>
            <a:r>
              <a:rPr lang="zh-TW" altLang="en-US" sz="4600" b="1" smtClean="0">
                <a:solidFill>
                  <a:srgbClr val="8224EA"/>
                </a:solidFill>
                <a:latin typeface="新細明體" pitchFamily="18" charset="-120"/>
                <a:ea typeface="新細明體" pitchFamily="18" charset="-120"/>
              </a:rPr>
              <a:t>從另外一個環境或處境及人的不同身份去發掘強項</a:t>
            </a:r>
            <a:endParaRPr lang="en-US" altLang="zh-TW" sz="4600" b="1" smtClean="0">
              <a:solidFill>
                <a:srgbClr val="8224EA"/>
              </a:solidFill>
              <a:latin typeface="新細明體" pitchFamily="18" charset="-120"/>
              <a:ea typeface="新細明體" pitchFamily="18" charset="-120"/>
            </a:endParaRPr>
          </a:p>
          <a:p>
            <a:pPr marL="609600" indent="-609600" eaLnBrk="1" hangingPunct="1">
              <a:lnSpc>
                <a:spcPct val="90000"/>
              </a:lnSpc>
              <a:buFont typeface="Wingdings" pitchFamily="2" charset="2"/>
              <a:buNone/>
            </a:pPr>
            <a:r>
              <a:rPr lang="zh-TW" altLang="en-US" sz="2800" b="1" smtClean="0">
                <a:solidFill>
                  <a:srgbClr val="8224EA"/>
                </a:solidFill>
                <a:cs typeface="標楷體"/>
              </a:rPr>
              <a:t>       </a:t>
            </a:r>
            <a:r>
              <a:rPr lang="en-US" altLang="zh-TW" sz="2400" b="1" smtClean="0">
                <a:solidFill>
                  <a:srgbClr val="8224EA"/>
                </a:solidFill>
                <a:cs typeface="標楷體"/>
              </a:rPr>
              <a:t>(Identifying strengths in different contexts and in different roles)</a:t>
            </a:r>
            <a:endParaRPr lang="en-US" altLang="zh-TW" sz="2400" smtClean="0">
              <a:solidFill>
                <a:schemeClr val="folHlink"/>
              </a:solidFill>
              <a:cs typeface="標楷體"/>
            </a:endParaRPr>
          </a:p>
        </p:txBody>
      </p:sp>
      <p:sp>
        <p:nvSpPr>
          <p:cNvPr id="3277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E41203AF-EDB2-472E-B939-DD8D9E326E31}" type="slidenum">
              <a:rPr kumimoji="0" lang="zh-TW" altLang="en-US" sz="1200" smtClean="0"/>
              <a:pPr eaLnBrk="1" hangingPunct="1"/>
              <a:t>22</a:t>
            </a:fld>
            <a:endParaRPr kumimoji="0" lang="en-US" altLang="zh-TW" sz="1200" smtClean="0"/>
          </a:p>
        </p:txBody>
      </p:sp>
      <p:pic>
        <p:nvPicPr>
          <p:cNvPr id="32772" name="Picture 1"/>
          <p:cNvPicPr>
            <a:picLocks noChangeAspect="1"/>
          </p:cNvPicPr>
          <p:nvPr/>
        </p:nvPicPr>
        <p:blipFill>
          <a:blip r:embed="rId2">
            <a:extLst>
              <a:ext uri="{28A0092B-C50C-407E-A947-70E740481C1C}">
                <a14:useLocalDpi xmlns:a14="http://schemas.microsoft.com/office/drawing/2010/main" val="0"/>
              </a:ext>
            </a:extLst>
          </a:blip>
          <a:srcRect r="3654" b="3247"/>
          <a:stretch>
            <a:fillRect/>
          </a:stretch>
        </p:blipFill>
        <p:spPr bwMode="auto">
          <a:xfrm>
            <a:off x="2895600" y="3292475"/>
            <a:ext cx="34290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idx="1"/>
          </p:nvPr>
        </p:nvSpPr>
        <p:spPr>
          <a:xfrm>
            <a:off x="381000" y="533400"/>
            <a:ext cx="8610600" cy="6172200"/>
          </a:xfrm>
        </p:spPr>
        <p:txBody>
          <a:bodyPr/>
          <a:lstStyle/>
          <a:p>
            <a:pPr marL="609600" indent="-609600" eaLnBrk="1" hangingPunct="1">
              <a:buFont typeface="Wingdings" pitchFamily="2" charset="2"/>
              <a:buNone/>
            </a:pPr>
            <a:endParaRPr lang="en-US" altLang="zh-TW" sz="3000" b="1" smtClean="0">
              <a:solidFill>
                <a:srgbClr val="8224EA"/>
              </a:solidFill>
              <a:cs typeface="標楷體"/>
            </a:endParaRPr>
          </a:p>
          <a:p>
            <a:pPr marL="609600" indent="-609600" eaLnBrk="1" hangingPunct="1">
              <a:buFont typeface="Wingdings" pitchFamily="2" charset="2"/>
              <a:buNone/>
            </a:pPr>
            <a:endParaRPr lang="en-US" altLang="zh-TW" sz="3000" b="1" smtClean="0">
              <a:solidFill>
                <a:srgbClr val="8224EA"/>
              </a:solidFill>
              <a:cs typeface="標楷體"/>
            </a:endParaRPr>
          </a:p>
          <a:p>
            <a:pPr marL="609600" indent="-609600" eaLnBrk="1" hangingPunct="1">
              <a:buFont typeface="Wingdings" pitchFamily="2" charset="2"/>
              <a:buNone/>
            </a:pPr>
            <a:r>
              <a:rPr lang="en-US" altLang="zh-TW" sz="3000" b="1" smtClean="0">
                <a:solidFill>
                  <a:srgbClr val="8224EA"/>
                </a:solidFill>
                <a:cs typeface="標楷體"/>
              </a:rPr>
              <a:t>(7) </a:t>
            </a:r>
            <a:r>
              <a:rPr lang="zh-TW" altLang="en-US" sz="4800" b="1" smtClean="0">
                <a:solidFill>
                  <a:srgbClr val="8224EA"/>
                </a:solidFill>
                <a:latin typeface="新細明體" pitchFamily="18" charset="-120"/>
                <a:ea typeface="新細明體" pitchFamily="18" charset="-120"/>
              </a:rPr>
              <a:t>相信及強調凡事有正反兩面</a:t>
            </a:r>
            <a:r>
              <a:rPr lang="en-US" altLang="zh-TW" sz="2800" b="1" smtClean="0">
                <a:solidFill>
                  <a:srgbClr val="8224EA"/>
                </a:solidFill>
                <a:cs typeface="標楷體"/>
              </a:rPr>
              <a:t>(Always look at the two sides of a coin)</a:t>
            </a:r>
            <a:endParaRPr lang="en-US" altLang="zh-TW" sz="2000" smtClean="0">
              <a:solidFill>
                <a:schemeClr val="folHlink"/>
              </a:solidFill>
              <a:cs typeface="標楷體"/>
            </a:endParaRPr>
          </a:p>
        </p:txBody>
      </p:sp>
      <p:sp>
        <p:nvSpPr>
          <p:cNvPr id="3379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E611A53A-2F09-429A-A122-08388BF66C00}" type="slidenum">
              <a:rPr kumimoji="0" lang="zh-TW" altLang="en-US" sz="1200" smtClean="0"/>
              <a:pPr eaLnBrk="1" hangingPunct="1"/>
              <a:t>23</a:t>
            </a:fld>
            <a:endParaRPr kumimoji="0" lang="en-US" altLang="zh-TW" sz="1200" smtClean="0"/>
          </a:p>
        </p:txBody>
      </p:sp>
      <p:pic>
        <p:nvPicPr>
          <p:cNvPr id="33796"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403600"/>
            <a:ext cx="25146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424238"/>
            <a:ext cx="35814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781197EA-A1F1-414B-A8C4-82A89D3F416F}" type="slidenum">
              <a:rPr kumimoji="0" lang="zh-TW" altLang="en-US" sz="1200" smtClean="0"/>
              <a:pPr eaLnBrk="1" hangingPunct="1"/>
              <a:t>24</a:t>
            </a:fld>
            <a:endParaRPr kumimoji="0" lang="en-US" altLang="zh-TW" sz="1200" smtClean="0"/>
          </a:p>
        </p:txBody>
      </p:sp>
      <p:sp>
        <p:nvSpPr>
          <p:cNvPr id="34819" name="Rectangle 3"/>
          <p:cNvSpPr>
            <a:spLocks noGrp="1" noChangeArrowheads="1"/>
          </p:cNvSpPr>
          <p:nvPr>
            <p:ph idx="4294967295"/>
          </p:nvPr>
        </p:nvSpPr>
        <p:spPr>
          <a:xfrm>
            <a:off x="228600" y="381000"/>
            <a:ext cx="8864600" cy="6324600"/>
          </a:xfrm>
        </p:spPr>
        <p:txBody>
          <a:bodyPr/>
          <a:lstStyle/>
          <a:p>
            <a:pPr marL="0" indent="0" eaLnBrk="1" hangingPunct="1">
              <a:buFont typeface="Arial" pitchFamily="34" charset="0"/>
              <a:buNone/>
            </a:pPr>
            <a:endParaRPr lang="en-US" altLang="zh-TW" b="1" smtClean="0">
              <a:solidFill>
                <a:srgbClr val="8224EA"/>
              </a:solidFill>
              <a:ea typeface="新細明體" pitchFamily="18" charset="-120"/>
            </a:endParaRPr>
          </a:p>
          <a:p>
            <a:pPr marL="0" indent="0" eaLnBrk="1" hangingPunct="1">
              <a:buFont typeface="Arial" pitchFamily="34" charset="0"/>
              <a:buNone/>
            </a:pPr>
            <a:endParaRPr lang="en-US" altLang="zh-TW" b="1" smtClean="0">
              <a:solidFill>
                <a:srgbClr val="8224EA"/>
              </a:solidFill>
              <a:ea typeface="新細明體" pitchFamily="18" charset="-120"/>
            </a:endParaRPr>
          </a:p>
          <a:p>
            <a:pPr marL="0" indent="0" eaLnBrk="1" hangingPunct="1">
              <a:buFont typeface="Arial" pitchFamily="34" charset="0"/>
              <a:buNone/>
            </a:pPr>
            <a:endParaRPr lang="en-US" altLang="zh-TW" b="1" smtClean="0">
              <a:solidFill>
                <a:srgbClr val="8224EA"/>
              </a:solidFill>
              <a:ea typeface="新細明體" pitchFamily="18" charset="-120"/>
            </a:endParaRPr>
          </a:p>
          <a:p>
            <a:pPr marL="0" indent="0" eaLnBrk="1" hangingPunct="1">
              <a:buFont typeface="Arial" pitchFamily="34" charset="0"/>
              <a:buNone/>
            </a:pPr>
            <a:r>
              <a:rPr lang="en-US" altLang="zh-TW" sz="3000" b="1" smtClean="0">
                <a:solidFill>
                  <a:srgbClr val="8224EA"/>
                </a:solidFill>
                <a:ea typeface="新細明體" pitchFamily="18" charset="-120"/>
              </a:rPr>
              <a:t>(8)</a:t>
            </a:r>
            <a:r>
              <a:rPr lang="zh-TW" altLang="en-US" sz="4400" b="1" smtClean="0">
                <a:solidFill>
                  <a:srgbClr val="8224EA"/>
                </a:solidFill>
                <a:latin typeface="新細明體" pitchFamily="18" charset="-120"/>
                <a:ea typeface="新細明體" pitchFamily="18" charset="-120"/>
              </a:rPr>
              <a:t>令服務對象有機會去參與</a:t>
            </a:r>
            <a:r>
              <a:rPr lang="en-US" altLang="zh-TW" sz="4400" b="1" smtClean="0">
                <a:solidFill>
                  <a:srgbClr val="8224EA"/>
                </a:solidFill>
                <a:latin typeface="新細明體" pitchFamily="18" charset="-120"/>
                <a:ea typeface="新細明體" pitchFamily="18" charset="-120"/>
              </a:rPr>
              <a:t/>
            </a:r>
            <a:br>
              <a:rPr lang="en-US" altLang="zh-TW" sz="4400" b="1" smtClean="0">
                <a:solidFill>
                  <a:srgbClr val="8224EA"/>
                </a:solidFill>
                <a:latin typeface="新細明體" pitchFamily="18" charset="-120"/>
                <a:ea typeface="新細明體" pitchFamily="18" charset="-120"/>
              </a:rPr>
            </a:br>
            <a:r>
              <a:rPr lang="zh-TW" altLang="en-US" sz="4400" b="1" smtClean="0">
                <a:solidFill>
                  <a:srgbClr val="8224EA"/>
                </a:solidFill>
                <a:latin typeface="新細明體" pitchFamily="18" charset="-120"/>
                <a:ea typeface="新細明體" pitchFamily="18" charset="-120"/>
              </a:rPr>
              <a:t>    新的嘗試，多與他們一起經</a:t>
            </a:r>
            <a:r>
              <a:rPr lang="en-US" altLang="zh-TW" sz="4400" b="1" smtClean="0">
                <a:solidFill>
                  <a:srgbClr val="8224EA"/>
                </a:solidFill>
                <a:latin typeface="新細明體" pitchFamily="18" charset="-120"/>
                <a:ea typeface="新細明體" pitchFamily="18" charset="-120"/>
              </a:rPr>
              <a:t/>
            </a:r>
            <a:br>
              <a:rPr lang="en-US" altLang="zh-TW" sz="4400" b="1" smtClean="0">
                <a:solidFill>
                  <a:srgbClr val="8224EA"/>
                </a:solidFill>
                <a:latin typeface="新細明體" pitchFamily="18" charset="-120"/>
                <a:ea typeface="新細明體" pitchFamily="18" charset="-120"/>
              </a:rPr>
            </a:br>
            <a:r>
              <a:rPr lang="zh-TW" altLang="en-US" sz="4400" b="1" smtClean="0">
                <a:solidFill>
                  <a:srgbClr val="8224EA"/>
                </a:solidFill>
                <a:latin typeface="新細明體" pitchFamily="18" charset="-120"/>
                <a:ea typeface="新細明體" pitchFamily="18" charset="-120"/>
              </a:rPr>
              <a:t>    歷這些新嘗試 </a:t>
            </a:r>
            <a:endParaRPr lang="en-US" altLang="zh-TW" sz="4400" b="1" smtClean="0">
              <a:solidFill>
                <a:srgbClr val="8224EA"/>
              </a:solidFill>
              <a:latin typeface="新細明體" pitchFamily="18" charset="-120"/>
              <a:ea typeface="新細明體" pitchFamily="18" charset="-120"/>
            </a:endParaRPr>
          </a:p>
          <a:p>
            <a:pPr marL="0" indent="0" eaLnBrk="1" hangingPunct="1">
              <a:buFont typeface="Arial" pitchFamily="34" charset="0"/>
              <a:buNone/>
            </a:pPr>
            <a:r>
              <a:rPr lang="zh-TW" altLang="en-US" sz="2400" b="1" smtClean="0">
                <a:solidFill>
                  <a:srgbClr val="8224EA"/>
                </a:solidFill>
                <a:cs typeface="標楷體"/>
              </a:rPr>
              <a:t>         </a:t>
            </a:r>
            <a:r>
              <a:rPr lang="en-US" altLang="zh-TW" sz="2400" b="1" smtClean="0">
                <a:solidFill>
                  <a:srgbClr val="8224EA"/>
                </a:solidFill>
                <a:cs typeface="標楷體"/>
              </a:rPr>
              <a:t>(More opportunities for users to try new things </a:t>
            </a:r>
            <a:br>
              <a:rPr lang="en-US" altLang="zh-TW" sz="2400" b="1" smtClean="0">
                <a:solidFill>
                  <a:srgbClr val="8224EA"/>
                </a:solidFill>
                <a:cs typeface="標楷體"/>
              </a:rPr>
            </a:br>
            <a:r>
              <a:rPr lang="zh-TW" altLang="en-US" sz="2400" b="1" smtClean="0">
                <a:solidFill>
                  <a:srgbClr val="8224EA"/>
                </a:solidFill>
                <a:cs typeface="標楷體"/>
              </a:rPr>
              <a:t>          </a:t>
            </a:r>
            <a:r>
              <a:rPr lang="en-US" altLang="zh-TW" sz="2400" b="1" smtClean="0">
                <a:solidFill>
                  <a:srgbClr val="8224EA"/>
                </a:solidFill>
                <a:cs typeface="標楷體"/>
              </a:rPr>
              <a:t>and go through these new experiences)</a:t>
            </a:r>
            <a:endParaRPr lang="en-US" altLang="zh-TW" sz="2400" smtClean="0">
              <a:solidFill>
                <a:schemeClr val="folHlink"/>
              </a:solidFill>
              <a:cs typeface="標楷體"/>
            </a:endParaRPr>
          </a:p>
        </p:txBody>
      </p:sp>
      <p:pic>
        <p:nvPicPr>
          <p:cNvPr id="34820"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88950"/>
            <a:ext cx="1625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48074B96-B485-4776-AEB0-BD74ECFA6C64}" type="slidenum">
              <a:rPr kumimoji="0" lang="zh-TW" altLang="en-US" sz="1200" smtClean="0"/>
              <a:pPr eaLnBrk="1" hangingPunct="1"/>
              <a:t>25</a:t>
            </a:fld>
            <a:endParaRPr kumimoji="0" lang="en-US" altLang="zh-TW" sz="1200" smtClean="0"/>
          </a:p>
        </p:txBody>
      </p:sp>
      <p:sp>
        <p:nvSpPr>
          <p:cNvPr id="106499" name="Rectangle 3"/>
          <p:cNvSpPr>
            <a:spLocks noGrp="1" noChangeArrowheads="1"/>
          </p:cNvSpPr>
          <p:nvPr>
            <p:ph idx="4294967295"/>
          </p:nvPr>
        </p:nvSpPr>
        <p:spPr>
          <a:xfrm>
            <a:off x="334963" y="381000"/>
            <a:ext cx="8382000" cy="6172200"/>
          </a:xfrm>
        </p:spPr>
        <p:txBody>
          <a:bodyPr>
            <a:normAutofit/>
          </a:bodyPr>
          <a:lstStyle/>
          <a:p>
            <a:pPr marL="0" indent="0" eaLnBrk="1" hangingPunct="1">
              <a:lnSpc>
                <a:spcPct val="80000"/>
              </a:lnSpc>
              <a:buFont typeface="Arial" charset="0"/>
              <a:buNone/>
              <a:defRPr/>
            </a:pPr>
            <a:endParaRPr lang="en-US" altLang="zh-TW" sz="2800" b="1" dirty="0" smtClean="0">
              <a:solidFill>
                <a:srgbClr val="8224EA"/>
              </a:solidFill>
            </a:endParaRPr>
          </a:p>
          <a:p>
            <a:pPr marL="0" indent="0" eaLnBrk="1" hangingPunct="1">
              <a:lnSpc>
                <a:spcPct val="80000"/>
              </a:lnSpc>
              <a:buFont typeface="Arial" charset="0"/>
              <a:buNone/>
              <a:defRPr/>
            </a:pPr>
            <a:endParaRPr lang="en-US" altLang="zh-TW" sz="2800" b="1" dirty="0">
              <a:solidFill>
                <a:srgbClr val="8224EA"/>
              </a:solidFill>
            </a:endParaRPr>
          </a:p>
          <a:p>
            <a:pPr marL="0" indent="0" eaLnBrk="1" hangingPunct="1">
              <a:lnSpc>
                <a:spcPct val="80000"/>
              </a:lnSpc>
              <a:buFont typeface="Arial" charset="0"/>
              <a:buNone/>
              <a:defRPr/>
            </a:pPr>
            <a:r>
              <a:rPr lang="en-US" altLang="zh-TW" sz="3000" b="1" dirty="0" smtClean="0">
                <a:solidFill>
                  <a:srgbClr val="8224EA"/>
                </a:solidFill>
              </a:rPr>
              <a:t>(9)</a:t>
            </a:r>
            <a:r>
              <a:rPr lang="zh-TW" altLang="en-US" sz="4800" b="1" dirty="0" smtClean="0">
                <a:solidFill>
                  <a:srgbClr val="8224EA"/>
                </a:solidFill>
                <a:latin typeface="新細明體" pitchFamily="18" charset="-120"/>
                <a:ea typeface="新細明體" pitchFamily="18" charset="-120"/>
              </a:rPr>
              <a:t>從</a:t>
            </a:r>
            <a:r>
              <a:rPr lang="zh-TW" altLang="en-US" sz="4800" b="1" dirty="0">
                <a:solidFill>
                  <a:srgbClr val="8224EA"/>
                </a:solidFill>
                <a:latin typeface="新細明體" pitchFamily="18" charset="-120"/>
                <a:ea typeface="新細明體" pitchFamily="18" charset="-120"/>
              </a:rPr>
              <a:t>了解如何面對逆境去</a:t>
            </a:r>
            <a:r>
              <a:rPr lang="zh-TW" altLang="en-US" sz="4800" b="1" dirty="0" smtClean="0">
                <a:solidFill>
                  <a:srgbClr val="8224EA"/>
                </a:solidFill>
                <a:latin typeface="新細明體" pitchFamily="18" charset="-120"/>
                <a:ea typeface="新細明體" pitchFamily="18" charset="-120"/>
              </a:rPr>
              <a:t>尋找</a:t>
            </a:r>
            <a:r>
              <a:rPr lang="en-US" altLang="zh-TW" sz="4800" b="1" dirty="0" smtClean="0">
                <a:solidFill>
                  <a:srgbClr val="8224EA"/>
                </a:solidFill>
                <a:latin typeface="新細明體" pitchFamily="18" charset="-120"/>
                <a:ea typeface="新細明體" pitchFamily="18" charset="-120"/>
              </a:rPr>
              <a:t/>
            </a:r>
            <a:br>
              <a:rPr lang="en-US" altLang="zh-TW" sz="4800" b="1" dirty="0" smtClean="0">
                <a:solidFill>
                  <a:srgbClr val="8224EA"/>
                </a:solidFill>
                <a:latin typeface="新細明體" pitchFamily="18" charset="-120"/>
                <a:ea typeface="新細明體" pitchFamily="18" charset="-120"/>
              </a:rPr>
            </a:br>
            <a:r>
              <a:rPr lang="zh-TW" altLang="en-US" sz="4800" b="1" dirty="0" smtClean="0">
                <a:solidFill>
                  <a:srgbClr val="8224EA"/>
                </a:solidFill>
                <a:latin typeface="新細明體" pitchFamily="18" charset="-120"/>
                <a:ea typeface="新細明體" pitchFamily="18" charset="-120"/>
              </a:rPr>
              <a:t>    強項</a:t>
            </a:r>
            <a:r>
              <a:rPr lang="en-US" altLang="zh-TW" sz="4800" b="1" dirty="0" smtClean="0">
                <a:solidFill>
                  <a:srgbClr val="8224EA"/>
                </a:solidFill>
                <a:latin typeface="新細明體" pitchFamily="18" charset="-120"/>
                <a:ea typeface="新細明體" pitchFamily="18" charset="-120"/>
              </a:rPr>
              <a:t> </a:t>
            </a:r>
          </a:p>
          <a:p>
            <a:pPr marL="0" indent="0" eaLnBrk="1" hangingPunct="1">
              <a:lnSpc>
                <a:spcPct val="80000"/>
              </a:lnSpc>
              <a:buFont typeface="Arial" charset="0"/>
              <a:buNone/>
              <a:defRPr/>
            </a:pPr>
            <a:r>
              <a:rPr lang="zh-TW" altLang="en-US" sz="2400" b="1" dirty="0" smtClean="0">
                <a:solidFill>
                  <a:srgbClr val="8224EA"/>
                </a:solidFill>
              </a:rPr>
              <a:t>         </a:t>
            </a:r>
            <a:r>
              <a:rPr lang="en-US" altLang="zh-TW" sz="2400" b="1" dirty="0" smtClean="0">
                <a:solidFill>
                  <a:srgbClr val="8224EA"/>
                </a:solidFill>
              </a:rPr>
              <a:t>(From understanding the coping in adversity </a:t>
            </a:r>
          </a:p>
          <a:p>
            <a:pPr marL="0" indent="0" eaLnBrk="1" hangingPunct="1">
              <a:lnSpc>
                <a:spcPct val="80000"/>
              </a:lnSpc>
              <a:buFont typeface="Arial" charset="0"/>
              <a:buNone/>
              <a:defRPr/>
            </a:pPr>
            <a:r>
              <a:rPr lang="zh-TW" altLang="en-US" sz="2400" b="1" dirty="0" smtClean="0">
                <a:solidFill>
                  <a:srgbClr val="8224EA"/>
                </a:solidFill>
              </a:rPr>
              <a:t>           </a:t>
            </a:r>
            <a:r>
              <a:rPr lang="en-US" altLang="zh-TW" sz="2400" b="1" dirty="0" smtClean="0">
                <a:solidFill>
                  <a:srgbClr val="8224EA"/>
                </a:solidFill>
              </a:rPr>
              <a:t>in</a:t>
            </a:r>
            <a:r>
              <a:rPr lang="zh-TW" altLang="en-US" sz="2400" b="1" dirty="0" smtClean="0">
                <a:solidFill>
                  <a:srgbClr val="8224EA"/>
                </a:solidFill>
              </a:rPr>
              <a:t> </a:t>
            </a:r>
            <a:r>
              <a:rPr lang="en-US" altLang="zh-TW" sz="2400" b="1" dirty="0" smtClean="0">
                <a:solidFill>
                  <a:srgbClr val="8224EA"/>
                </a:solidFill>
              </a:rPr>
              <a:t>order to uncover strengths</a:t>
            </a:r>
            <a:r>
              <a:rPr lang="en-US" altLang="zh-TW" sz="2400" b="1" dirty="0">
                <a:solidFill>
                  <a:srgbClr val="8224EA"/>
                </a:solidFill>
              </a:rPr>
              <a:t>) </a:t>
            </a:r>
          </a:p>
          <a:p>
            <a:pPr marL="609600" indent="-609600" eaLnBrk="1" hangingPunct="1">
              <a:lnSpc>
                <a:spcPct val="80000"/>
              </a:lnSpc>
              <a:buFont typeface="Wingdings" pitchFamily="2" charset="2"/>
              <a:buNone/>
              <a:defRPr/>
            </a:pPr>
            <a:endParaRPr lang="en-US" altLang="zh-TW" sz="2800" dirty="0" smtClean="0">
              <a:solidFill>
                <a:schemeClr val="folHlink"/>
              </a:solidFill>
            </a:endParaRPr>
          </a:p>
        </p:txBody>
      </p:sp>
      <p:pic>
        <p:nvPicPr>
          <p:cNvPr id="3584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352800"/>
            <a:ext cx="38100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784E3C91-85AF-4C89-AA97-CE4C8755B32C}" type="slidenum">
              <a:rPr kumimoji="0" lang="zh-TW" altLang="en-US" sz="1200" smtClean="0"/>
              <a:pPr eaLnBrk="1" hangingPunct="1"/>
              <a:t>26</a:t>
            </a:fld>
            <a:endParaRPr kumimoji="0" lang="en-US" altLang="zh-TW" sz="1200" smtClean="0"/>
          </a:p>
        </p:txBody>
      </p:sp>
      <p:sp>
        <p:nvSpPr>
          <p:cNvPr id="36867" name="Rectangle 3"/>
          <p:cNvSpPr>
            <a:spLocks noGrp="1" noChangeArrowheads="1"/>
          </p:cNvSpPr>
          <p:nvPr>
            <p:ph idx="4294967295"/>
          </p:nvPr>
        </p:nvSpPr>
        <p:spPr>
          <a:xfrm>
            <a:off x="457200" y="533400"/>
            <a:ext cx="8382000" cy="6172200"/>
          </a:xfrm>
        </p:spPr>
        <p:txBody>
          <a:bodyPr/>
          <a:lstStyle/>
          <a:p>
            <a:pPr marL="609600" indent="-609600" eaLnBrk="1" hangingPunct="1">
              <a:buFont typeface="Arial" pitchFamily="34" charset="0"/>
              <a:buNone/>
            </a:pPr>
            <a:endParaRPr lang="en-US" altLang="zh-TW" sz="3000" b="1" smtClean="0">
              <a:solidFill>
                <a:srgbClr val="8224EA"/>
              </a:solidFill>
              <a:cs typeface="標楷體"/>
            </a:endParaRPr>
          </a:p>
          <a:p>
            <a:pPr marL="609600" indent="-609600" eaLnBrk="1" hangingPunct="1">
              <a:buFont typeface="Arial" pitchFamily="34" charset="0"/>
              <a:buNone/>
            </a:pPr>
            <a:r>
              <a:rPr lang="en-US" altLang="zh-TW" sz="3000" b="1" smtClean="0">
                <a:solidFill>
                  <a:srgbClr val="8224EA"/>
                </a:solidFill>
                <a:cs typeface="標楷體"/>
              </a:rPr>
              <a:t>(10)</a:t>
            </a:r>
            <a:r>
              <a:rPr lang="en-US" altLang="zh-TW" sz="4800" b="1" smtClean="0">
                <a:solidFill>
                  <a:srgbClr val="8224EA"/>
                </a:solidFill>
                <a:latin typeface="新細明體" pitchFamily="18" charset="-120"/>
                <a:ea typeface="新細明體" pitchFamily="18" charset="-120"/>
              </a:rPr>
              <a:t> </a:t>
            </a:r>
            <a:r>
              <a:rPr lang="zh-TW" altLang="en-US" sz="4400" b="1" smtClean="0">
                <a:solidFill>
                  <a:srgbClr val="8224EA"/>
                </a:solidFill>
                <a:latin typeface="新細明體" pitchFamily="18" charset="-120"/>
                <a:ea typeface="新細明體" pitchFamily="18" charset="-120"/>
              </a:rPr>
              <a:t>從家庭、小組、組織及社  </a:t>
            </a:r>
            <a:r>
              <a:rPr lang="en-US" altLang="zh-TW" sz="4400" b="1" smtClean="0">
                <a:solidFill>
                  <a:srgbClr val="8224EA"/>
                </a:solidFill>
                <a:latin typeface="新細明體" pitchFamily="18" charset="-120"/>
                <a:ea typeface="新細明體" pitchFamily="18" charset="-120"/>
              </a:rPr>
              <a:t/>
            </a:r>
            <a:br>
              <a:rPr lang="en-US" altLang="zh-TW" sz="4400" b="1" smtClean="0">
                <a:solidFill>
                  <a:srgbClr val="8224EA"/>
                </a:solidFill>
                <a:latin typeface="新細明體" pitchFamily="18" charset="-120"/>
                <a:ea typeface="新細明體" pitchFamily="18" charset="-120"/>
              </a:rPr>
            </a:br>
            <a:r>
              <a:rPr lang="en-US" altLang="zh-TW" sz="4400" b="1" smtClean="0">
                <a:solidFill>
                  <a:srgbClr val="8224EA"/>
                </a:solidFill>
                <a:latin typeface="新細明體" pitchFamily="18" charset="-120"/>
                <a:ea typeface="新細明體" pitchFamily="18" charset="-120"/>
              </a:rPr>
              <a:t>   </a:t>
            </a:r>
            <a:r>
              <a:rPr lang="zh-TW" altLang="en-US" sz="4400" b="1" smtClean="0">
                <a:solidFill>
                  <a:srgbClr val="8224EA"/>
                </a:solidFill>
                <a:latin typeface="新細明體" pitchFamily="18" charset="-120"/>
                <a:ea typeface="新細明體" pitchFamily="18" charset="-120"/>
              </a:rPr>
              <a:t>區強項去尋找個人強項</a:t>
            </a:r>
            <a:endParaRPr lang="en-US" altLang="zh-TW" sz="4400" b="1" smtClean="0">
              <a:solidFill>
                <a:srgbClr val="8224EA"/>
              </a:solidFill>
              <a:latin typeface="新細明體" pitchFamily="18" charset="-120"/>
              <a:ea typeface="新細明體" pitchFamily="18" charset="-120"/>
            </a:endParaRPr>
          </a:p>
          <a:p>
            <a:pPr marL="609600" indent="-609600" eaLnBrk="1" hangingPunct="1">
              <a:buFont typeface="Arial" pitchFamily="34" charset="0"/>
              <a:buNone/>
            </a:pPr>
            <a:r>
              <a:rPr lang="zh-TW" altLang="en-US" sz="2000" b="1" smtClean="0">
                <a:solidFill>
                  <a:srgbClr val="8224EA"/>
                </a:solidFill>
                <a:latin typeface="新細明體" pitchFamily="18" charset="-120"/>
                <a:ea typeface="新細明體" pitchFamily="18" charset="-120"/>
              </a:rPr>
              <a:t>               </a:t>
            </a:r>
            <a:r>
              <a:rPr lang="en-US" altLang="zh-TW" sz="2000" b="1" smtClean="0">
                <a:solidFill>
                  <a:srgbClr val="8224EA"/>
                </a:solidFill>
                <a:latin typeface="新細明體" pitchFamily="18" charset="-120"/>
                <a:ea typeface="新細明體" pitchFamily="18" charset="-120"/>
              </a:rPr>
              <a:t>(</a:t>
            </a:r>
            <a:r>
              <a:rPr lang="en-US" altLang="zh-TW" sz="2000" b="1" smtClean="0">
                <a:solidFill>
                  <a:srgbClr val="8224EA"/>
                </a:solidFill>
                <a:cs typeface="標楷體"/>
              </a:rPr>
              <a:t> From family, group, organisation and</a:t>
            </a:r>
            <a:br>
              <a:rPr lang="en-US" altLang="zh-TW" sz="2000" b="1" smtClean="0">
                <a:solidFill>
                  <a:srgbClr val="8224EA"/>
                </a:solidFill>
                <a:cs typeface="標楷體"/>
              </a:rPr>
            </a:br>
            <a:r>
              <a:rPr lang="en-US" altLang="zh-TW" sz="2000" b="1" smtClean="0">
                <a:solidFill>
                  <a:srgbClr val="8224EA"/>
                </a:solidFill>
                <a:cs typeface="標楷體"/>
              </a:rPr>
              <a:t>       community strengths to discover individual</a:t>
            </a:r>
            <a:br>
              <a:rPr lang="en-US" altLang="zh-TW" sz="2000" b="1" smtClean="0">
                <a:solidFill>
                  <a:srgbClr val="8224EA"/>
                </a:solidFill>
                <a:cs typeface="標楷體"/>
              </a:rPr>
            </a:br>
            <a:r>
              <a:rPr lang="en-US" altLang="zh-TW" sz="2000" b="1" smtClean="0">
                <a:solidFill>
                  <a:srgbClr val="8224EA"/>
                </a:solidFill>
                <a:cs typeface="標楷體"/>
              </a:rPr>
              <a:t>        strengths)</a:t>
            </a:r>
            <a:endParaRPr lang="en-US" altLang="zh-TW" sz="2000" b="1" smtClean="0">
              <a:solidFill>
                <a:schemeClr val="folHlink"/>
              </a:solidFill>
              <a:cs typeface="標楷體"/>
            </a:endParaRPr>
          </a:p>
        </p:txBody>
      </p:sp>
      <p:pic>
        <p:nvPicPr>
          <p:cNvPr id="36868" name="Picture 4" descr="F:\folder 2\2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650" y="3962400"/>
            <a:ext cx="39624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idx="1"/>
          </p:nvPr>
        </p:nvSpPr>
        <p:spPr>
          <a:xfrm>
            <a:off x="571500" y="838200"/>
            <a:ext cx="8382000" cy="4525963"/>
          </a:xfrm>
        </p:spPr>
        <p:txBody>
          <a:bodyPr/>
          <a:lstStyle/>
          <a:p>
            <a:pPr eaLnBrk="1" hangingPunct="1">
              <a:buFont typeface="Wingdings" pitchFamily="2" charset="2"/>
              <a:buNone/>
            </a:pPr>
            <a:endParaRPr lang="zh-TW" altLang="en-US" sz="6000" smtClean="0">
              <a:solidFill>
                <a:srgbClr val="FF0000"/>
              </a:solidFill>
              <a:ea typeface="新細明體" pitchFamily="18" charset="-120"/>
            </a:endParaRPr>
          </a:p>
          <a:p>
            <a:pPr algn="ctr" eaLnBrk="1" hangingPunct="1">
              <a:buFont typeface="Wingdings" pitchFamily="2" charset="2"/>
              <a:buNone/>
            </a:pPr>
            <a:r>
              <a:rPr lang="zh-TW" altLang="en-US" sz="5400" b="1" smtClean="0">
                <a:solidFill>
                  <a:srgbClr val="1313FB"/>
                </a:solidFill>
                <a:ea typeface="新細明體" pitchFamily="18" charset="-120"/>
              </a:rPr>
              <a:t>運用十個尋找個人強項的方法去發掘學生的強項</a:t>
            </a:r>
            <a:r>
              <a:rPr lang="zh-TW" altLang="en-US" sz="5400" smtClean="0">
                <a:solidFill>
                  <a:srgbClr val="1313FB"/>
                </a:solidFill>
                <a:ea typeface="新細明體" pitchFamily="18" charset="-120"/>
              </a:rPr>
              <a:t> </a:t>
            </a:r>
            <a:endParaRPr lang="en-US" altLang="zh-TW" sz="5400" smtClean="0">
              <a:solidFill>
                <a:srgbClr val="1313FB"/>
              </a:solidFill>
              <a:ea typeface="新細明體" pitchFamily="18" charset="-120"/>
            </a:endParaRPr>
          </a:p>
        </p:txBody>
      </p:sp>
      <p:sp>
        <p:nvSpPr>
          <p:cNvPr id="184322" name="Rectangle 2"/>
          <p:cNvSpPr>
            <a:spLocks noGrp="1" noChangeArrowheads="1"/>
          </p:cNvSpPr>
          <p:nvPr>
            <p:ph type="title"/>
          </p:nvPr>
        </p:nvSpPr>
        <p:spPr>
          <a:xfrm>
            <a:off x="381000" y="609600"/>
            <a:ext cx="8555038" cy="1085850"/>
          </a:xfrm>
        </p:spPr>
        <p:txBody>
          <a:bodyPr/>
          <a:lstStyle/>
          <a:p>
            <a:pPr eaLnBrk="1" fontAlgn="auto" hangingPunct="1">
              <a:spcAft>
                <a:spcPts val="0"/>
              </a:spcAft>
              <a:defRPr/>
            </a:pPr>
            <a:r>
              <a:rPr lang="zh-TW" altLang="en-US" sz="5400" b="1" dirty="0">
                <a:solidFill>
                  <a:srgbClr val="FF0000"/>
                </a:solidFill>
                <a:ea typeface="新細明體" charset="-120"/>
              </a:rPr>
              <a:t>小組討論及</a:t>
            </a:r>
            <a:r>
              <a:rPr lang="zh-TW" altLang="en-US" sz="5400" b="1" dirty="0" smtClean="0">
                <a:solidFill>
                  <a:srgbClr val="FF0000"/>
                </a:solidFill>
                <a:ea typeface="新細明體" charset="-120"/>
              </a:rPr>
              <a:t>分享</a:t>
            </a:r>
            <a:endParaRPr lang="zh-TW" altLang="en-US" sz="5400" b="1" dirty="0"/>
          </a:p>
        </p:txBody>
      </p:sp>
      <p:sp>
        <p:nvSpPr>
          <p:cNvPr id="3789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9B39D1B9-A10F-4F2D-AF5B-BBA25C4FCE56}" type="slidenum">
              <a:rPr kumimoji="0" lang="zh-TW" altLang="en-US" sz="1200" smtClean="0"/>
              <a:pPr eaLnBrk="1" hangingPunct="1"/>
              <a:t>27</a:t>
            </a:fld>
            <a:endParaRPr kumimoji="0" lang="en-US" altLang="zh-TW" sz="1200" smtClean="0"/>
          </a:p>
        </p:txBody>
      </p:sp>
      <p:pic>
        <p:nvPicPr>
          <p:cNvPr id="37893" name="Picture 5" descr="F:\folder 2\Strength_Brooch--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733800"/>
            <a:ext cx="26670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8128B45E-CEEC-4C02-9858-0A1601C2C012}" type="slidenum">
              <a:rPr kumimoji="0" lang="zh-TW" altLang="en-US" sz="1200" smtClean="0"/>
              <a:pPr eaLnBrk="1" hangingPunct="1"/>
              <a:t>28</a:t>
            </a:fld>
            <a:endParaRPr kumimoji="0" lang="en-US" altLang="zh-TW" sz="1200" smtClean="0"/>
          </a:p>
        </p:txBody>
      </p:sp>
      <p:sp>
        <p:nvSpPr>
          <p:cNvPr id="74754" name="Rectangle 3"/>
          <p:cNvSpPr>
            <a:spLocks noGrp="1" noChangeArrowheads="1"/>
          </p:cNvSpPr>
          <p:nvPr>
            <p:ph idx="4294967295"/>
          </p:nvPr>
        </p:nvSpPr>
        <p:spPr>
          <a:xfrm>
            <a:off x="381000" y="1524000"/>
            <a:ext cx="8229600" cy="4068763"/>
          </a:xfrm>
        </p:spPr>
        <p:txBody>
          <a:bodyPr/>
          <a:lstStyle/>
          <a:p>
            <a:pPr algn="ctr" eaLnBrk="1" hangingPunct="1">
              <a:buFont typeface="Wingdings" pitchFamily="2" charset="2"/>
              <a:buNone/>
              <a:defRPr/>
            </a:pPr>
            <a:endParaRPr lang="en-US" altLang="zh-TW" sz="5400" b="1" dirty="0" smtClean="0">
              <a:solidFill>
                <a:srgbClr val="FF0000"/>
              </a:solidFill>
              <a:effectLst>
                <a:outerShdw blurRad="38100" dist="38100" dir="2700000" algn="tl">
                  <a:srgbClr val="000000">
                    <a:alpha val="43137"/>
                  </a:srgbClr>
                </a:outerShdw>
              </a:effectLst>
              <a:ea typeface="新細明體" charset="-120"/>
            </a:endParaRPr>
          </a:p>
          <a:p>
            <a:pPr algn="ctr" eaLnBrk="1" hangingPunct="1">
              <a:buFont typeface="Wingdings" pitchFamily="2" charset="2"/>
              <a:buNone/>
              <a:defRPr/>
            </a:pPr>
            <a:r>
              <a:rPr lang="zh-TW" altLang="en-US" sz="5400" b="1" dirty="0" smtClean="0">
                <a:solidFill>
                  <a:srgbClr val="FF0000"/>
                </a:solidFill>
                <a:ea typeface="新細明體" charset="-120"/>
              </a:rPr>
              <a:t>教學方法分享</a:t>
            </a:r>
            <a:endParaRPr lang="en-US" altLang="zh-TW" sz="5400" b="1" dirty="0" smtClean="0">
              <a:solidFill>
                <a:srgbClr val="FF0000"/>
              </a:solidFill>
              <a:ea typeface="新細明體" charset="-120"/>
            </a:endParaRPr>
          </a:p>
        </p:txBody>
      </p:sp>
      <p:pic>
        <p:nvPicPr>
          <p:cNvPr id="38916" name="Picture 4" descr="F:\folder 2\imagesCA0B5C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38862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228600" y="438150"/>
            <a:ext cx="8001000" cy="641350"/>
          </a:xfrm>
          <a:prstGeom prst="rect">
            <a:avLst/>
          </a:prstGeom>
          <a:solidFill>
            <a:srgbClr val="FFFF00">
              <a:alpha val="968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zh-TW" sz="3600" b="1">
                <a:solidFill>
                  <a:srgbClr val="FF0000"/>
                </a:solidFill>
              </a:rPr>
              <a:t>(</a:t>
            </a:r>
            <a:r>
              <a:rPr kumimoji="0" lang="zh-TW" altLang="en-US" sz="3600" b="1">
                <a:solidFill>
                  <a:srgbClr val="FF0000"/>
                </a:solidFill>
              </a:rPr>
              <a:t>一</a:t>
            </a:r>
            <a:r>
              <a:rPr kumimoji="0" lang="en-US" altLang="zh-TW" sz="3600" b="1">
                <a:solidFill>
                  <a:srgbClr val="FF0000"/>
                </a:solidFill>
              </a:rPr>
              <a:t>) </a:t>
            </a:r>
            <a:r>
              <a:rPr kumimoji="0" lang="zh-TW" altLang="en-US" sz="3600" b="1">
                <a:solidFill>
                  <a:srgbClr val="FF0000"/>
                </a:solidFill>
              </a:rPr>
              <a:t>在課堂學習內，多從強項出發。</a:t>
            </a:r>
            <a:r>
              <a:rPr kumimoji="0" lang="zh-TW" altLang="en-US" sz="3600">
                <a:solidFill>
                  <a:srgbClr val="FF0000"/>
                </a:solidFill>
              </a:rPr>
              <a:t> </a:t>
            </a:r>
            <a:endParaRPr kumimoji="0" lang="en-US" altLang="zh-TW" sz="3600">
              <a:solidFill>
                <a:srgbClr val="FF0000"/>
              </a:solidFill>
            </a:endParaRPr>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5"/>
          <p:cNvSpPr>
            <a:spLocks noGrp="1"/>
          </p:cNvSpPr>
          <p:nvPr>
            <p:ph type="title" idx="4294967295"/>
          </p:nvPr>
        </p:nvSpPr>
        <p:spPr bwMode="auto">
          <a:xfrm>
            <a:off x="304800" y="304800"/>
            <a:ext cx="8545513"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fontScale="90000"/>
          </a:bodyPr>
          <a:lstStyle/>
          <a:p>
            <a:pPr>
              <a:defRPr/>
            </a:pPr>
            <a:r>
              <a:rPr lang="zh-TW" altLang="en-US" sz="5000" b="1" smtClean="0">
                <a:ln>
                  <a:noFill/>
                </a:ln>
                <a:solidFill>
                  <a:srgbClr val="FF0000"/>
                </a:solidFill>
                <a:effectLst/>
                <a:ea typeface="新細明體" charset="-120"/>
              </a:rPr>
              <a:t>範式轉移 </a:t>
            </a:r>
            <a:r>
              <a:rPr lang="zh-TW" altLang="en-US" sz="5000" smtClean="0">
                <a:ln>
                  <a:noFill/>
                </a:ln>
                <a:solidFill>
                  <a:srgbClr val="FF0000"/>
                </a:solidFill>
                <a:effectLst/>
                <a:ea typeface="新細明體" charset="-120"/>
              </a:rPr>
              <a:t/>
            </a:r>
            <a:br>
              <a:rPr lang="zh-TW" altLang="en-US" sz="5000" smtClean="0">
                <a:ln>
                  <a:noFill/>
                </a:ln>
                <a:solidFill>
                  <a:srgbClr val="FF0000"/>
                </a:solidFill>
                <a:effectLst/>
                <a:ea typeface="新細明體" charset="-120"/>
              </a:rPr>
            </a:br>
            <a:r>
              <a:rPr lang="en-US" altLang="zh-TW" sz="3200" smtClean="0">
                <a:ln>
                  <a:noFill/>
                </a:ln>
                <a:solidFill>
                  <a:srgbClr val="FF0000"/>
                </a:solidFill>
                <a:effectLst/>
                <a:ea typeface="新細明體" charset="-120"/>
              </a:rPr>
              <a:t>(Shifting to a strengths-based model)</a:t>
            </a:r>
          </a:p>
        </p:txBody>
      </p:sp>
      <p:sp>
        <p:nvSpPr>
          <p:cNvPr id="87043" name="Rectangle 3"/>
          <p:cNvSpPr>
            <a:spLocks noGrp="1" noChangeArrowheads="1"/>
          </p:cNvSpPr>
          <p:nvPr>
            <p:ph idx="4294967295"/>
          </p:nvPr>
        </p:nvSpPr>
        <p:spPr>
          <a:xfrm>
            <a:off x="457200" y="1592263"/>
            <a:ext cx="8382000" cy="4972050"/>
          </a:xfrm>
        </p:spPr>
        <p:txBody>
          <a:bodyPr>
            <a:normAutofit lnSpcReduction="10000"/>
          </a:bodyPr>
          <a:lstStyle/>
          <a:p>
            <a:pPr marL="609600" indent="-609600">
              <a:lnSpc>
                <a:spcPct val="90000"/>
              </a:lnSpc>
              <a:buFont typeface="Arial" charset="0"/>
              <a:buNone/>
              <a:defRPr/>
            </a:pPr>
            <a:r>
              <a:rPr lang="zh-TW" altLang="en-US" sz="2800" b="1" dirty="0" smtClean="0">
                <a:ea typeface="新細明體" charset="-120"/>
              </a:rPr>
              <a:t>將集中點由問題或需要取向轉移至尋找、發掘及發揮</a:t>
            </a:r>
            <a:endParaRPr lang="en-US" altLang="zh-TW" sz="2800" b="1" dirty="0">
              <a:ea typeface="新細明體" charset="-120"/>
            </a:endParaRPr>
          </a:p>
          <a:p>
            <a:pPr marL="609600" indent="-609600">
              <a:lnSpc>
                <a:spcPct val="90000"/>
              </a:lnSpc>
              <a:buFont typeface="Arial" charset="0"/>
              <a:buNone/>
              <a:defRPr/>
            </a:pPr>
            <a:r>
              <a:rPr lang="zh-TW" altLang="en-US" sz="2800" b="1" dirty="0" smtClean="0">
                <a:ea typeface="新細明體" charset="-120"/>
              </a:rPr>
              <a:t>學生的</a:t>
            </a:r>
            <a:r>
              <a:rPr lang="zh-TW" altLang="en-US" sz="2800" b="1" dirty="0" smtClean="0">
                <a:solidFill>
                  <a:srgbClr val="C00000"/>
                </a:solidFill>
                <a:latin typeface="新細明體" charset="-120"/>
                <a:ea typeface="新細明體" charset="-120"/>
              </a:rPr>
              <a:t>強</a:t>
            </a:r>
            <a:r>
              <a:rPr lang="zh-TW" altLang="en-US" sz="2800" b="1" dirty="0" smtClean="0">
                <a:ea typeface="新細明體" charset="-120"/>
              </a:rPr>
              <a:t>項</a:t>
            </a:r>
            <a:endParaRPr lang="en-US" altLang="zh-TW" sz="3500" b="1" dirty="0">
              <a:ea typeface="新細明體" charset="-120"/>
            </a:endParaRPr>
          </a:p>
          <a:p>
            <a:pPr marL="609600" indent="-609600">
              <a:lnSpc>
                <a:spcPct val="90000"/>
              </a:lnSpc>
              <a:buFont typeface="Arial" charset="0"/>
              <a:buNone/>
              <a:defRPr/>
            </a:pPr>
            <a:endParaRPr lang="zh-TW" altLang="en-US" sz="1100" b="1" dirty="0" smtClean="0">
              <a:ea typeface="新細明體" charset="-120"/>
            </a:endParaRPr>
          </a:p>
          <a:p>
            <a:pPr marL="609600" indent="-609600">
              <a:lnSpc>
                <a:spcPct val="90000"/>
              </a:lnSpc>
              <a:buFont typeface="+mj-lt"/>
              <a:buAutoNum type="arabicPeriod"/>
              <a:defRPr/>
            </a:pPr>
            <a:r>
              <a:rPr lang="zh-TW" altLang="en-US" sz="2400" b="1" dirty="0" smtClean="0">
                <a:solidFill>
                  <a:srgbClr val="1313FB"/>
                </a:solidFill>
                <a:ea typeface="新細明體" charset="-120"/>
              </a:rPr>
              <a:t>強調不要常用一個“需要鏡片”</a:t>
            </a:r>
            <a:r>
              <a:rPr lang="en-US" altLang="zh-TW" sz="2400" b="1" dirty="0" smtClean="0">
                <a:solidFill>
                  <a:srgbClr val="1313FB"/>
                </a:solidFill>
                <a:ea typeface="新細明體" charset="-120"/>
              </a:rPr>
              <a:t>(Needs Lens)</a:t>
            </a:r>
            <a:r>
              <a:rPr lang="zh-TW" altLang="en-US" sz="2400" b="1" dirty="0" smtClean="0">
                <a:solidFill>
                  <a:srgbClr val="1313FB"/>
                </a:solidFill>
                <a:ea typeface="新細明體" charset="-120"/>
              </a:rPr>
              <a:t>去看人及社區</a:t>
            </a:r>
            <a:endParaRPr lang="en-US" altLang="zh-TW" sz="2400" b="1" dirty="0" smtClean="0">
              <a:solidFill>
                <a:srgbClr val="1313FB"/>
              </a:solidFill>
              <a:ea typeface="新細明體" charset="-120"/>
            </a:endParaRPr>
          </a:p>
          <a:p>
            <a:pPr marL="609600" indent="-609600">
              <a:lnSpc>
                <a:spcPct val="90000"/>
              </a:lnSpc>
              <a:buFont typeface="+mj-lt"/>
              <a:buAutoNum type="arabicPeriod"/>
              <a:defRPr/>
            </a:pPr>
            <a:endParaRPr lang="zh-TW" altLang="en-US" sz="1600" dirty="0" smtClean="0">
              <a:solidFill>
                <a:srgbClr val="1313FB"/>
              </a:solidFill>
              <a:ea typeface="新細明體" charset="-120"/>
            </a:endParaRPr>
          </a:p>
          <a:p>
            <a:pPr marL="609600" indent="-609600">
              <a:lnSpc>
                <a:spcPct val="90000"/>
              </a:lnSpc>
              <a:buFont typeface="+mj-lt"/>
              <a:buAutoNum type="arabicPeriod"/>
              <a:defRPr/>
            </a:pPr>
            <a:r>
              <a:rPr lang="zh-TW" altLang="en-US" sz="2400" b="1" dirty="0" smtClean="0">
                <a:solidFill>
                  <a:srgbClr val="1313FB"/>
                </a:solidFill>
                <a:ea typeface="新細明體" charset="-120"/>
              </a:rPr>
              <a:t>應該多用一個“資產鏡片”</a:t>
            </a:r>
            <a:r>
              <a:rPr lang="en-US" altLang="zh-TW" sz="2400" b="1" dirty="0" smtClean="0">
                <a:solidFill>
                  <a:srgbClr val="1313FB"/>
                </a:solidFill>
                <a:ea typeface="新細明體" charset="-120"/>
              </a:rPr>
              <a:t>(assets lens)</a:t>
            </a:r>
            <a:r>
              <a:rPr lang="zh-TW" altLang="en-US" sz="2400" b="1" dirty="0" smtClean="0">
                <a:solidFill>
                  <a:srgbClr val="1313FB"/>
                </a:solidFill>
                <a:ea typeface="新細明體" charset="-120"/>
              </a:rPr>
              <a:t>，</a:t>
            </a:r>
            <a:r>
              <a:rPr lang="en-US" altLang="zh-TW" sz="2400" b="1" dirty="0" smtClean="0">
                <a:solidFill>
                  <a:srgbClr val="1313FB"/>
                </a:solidFill>
                <a:ea typeface="新細明體" charset="-120"/>
              </a:rPr>
              <a:t/>
            </a:r>
            <a:br>
              <a:rPr lang="en-US" altLang="zh-TW" sz="2400" b="1" dirty="0" smtClean="0">
                <a:solidFill>
                  <a:srgbClr val="1313FB"/>
                </a:solidFill>
                <a:ea typeface="新細明體" charset="-120"/>
              </a:rPr>
            </a:br>
            <a:r>
              <a:rPr lang="zh-TW" altLang="en-US" sz="2400" b="1" dirty="0" smtClean="0">
                <a:solidFill>
                  <a:srgbClr val="1313FB"/>
                </a:solidFill>
                <a:ea typeface="新細明體" charset="-120"/>
              </a:rPr>
              <a:t>或“能力鏡片”</a:t>
            </a:r>
            <a:r>
              <a:rPr lang="en-US" altLang="zh-TW" sz="2400" b="1" dirty="0" smtClean="0">
                <a:solidFill>
                  <a:srgbClr val="1313FB"/>
                </a:solidFill>
                <a:ea typeface="新細明體" charset="-120"/>
              </a:rPr>
              <a:t>(strengths or capacity lens)</a:t>
            </a:r>
            <a:r>
              <a:rPr lang="zh-TW" altLang="en-US" sz="2400" b="1" dirty="0" smtClean="0">
                <a:solidFill>
                  <a:srgbClr val="1313FB"/>
                </a:solidFill>
                <a:ea typeface="新細明體" charset="-120"/>
              </a:rPr>
              <a:t>去瞭解人及社區</a:t>
            </a:r>
            <a:endParaRPr lang="en-US" altLang="zh-TW" sz="2400" b="1" dirty="0" smtClean="0">
              <a:solidFill>
                <a:srgbClr val="1313FB"/>
              </a:solidFill>
              <a:ea typeface="新細明體" charset="-120"/>
            </a:endParaRPr>
          </a:p>
          <a:p>
            <a:pPr marL="609600" indent="-609600">
              <a:lnSpc>
                <a:spcPct val="90000"/>
              </a:lnSpc>
              <a:buFont typeface="+mj-lt"/>
              <a:buAutoNum type="arabicPeriod"/>
              <a:defRPr/>
            </a:pPr>
            <a:endParaRPr lang="zh-TW" altLang="en-US" sz="1600" dirty="0" smtClean="0">
              <a:solidFill>
                <a:srgbClr val="1313FB"/>
              </a:solidFill>
              <a:ea typeface="新細明體" charset="-120"/>
            </a:endParaRPr>
          </a:p>
          <a:p>
            <a:pPr marL="609600" indent="-609600">
              <a:lnSpc>
                <a:spcPct val="90000"/>
              </a:lnSpc>
              <a:buFont typeface="+mj-lt"/>
              <a:buAutoNum type="arabicPeriod"/>
              <a:defRPr/>
            </a:pPr>
            <a:r>
              <a:rPr lang="zh-TW" altLang="en-US" sz="2400" b="1" dirty="0" smtClean="0">
                <a:solidFill>
                  <a:srgbClr val="1313FB"/>
                </a:solidFill>
                <a:ea typeface="新細明體" charset="-120"/>
              </a:rPr>
              <a:t>建議用 “還有半杯水滿”</a:t>
            </a:r>
            <a:r>
              <a:rPr lang="en-US" altLang="zh-TW" sz="2400" b="1" dirty="0" smtClean="0">
                <a:solidFill>
                  <a:srgbClr val="1313FB"/>
                </a:solidFill>
                <a:ea typeface="新細明體" charset="-120"/>
              </a:rPr>
              <a:t>(glass is half full) </a:t>
            </a:r>
            <a:r>
              <a:rPr lang="zh-TW" altLang="en-US" sz="2400" b="1" dirty="0" smtClean="0">
                <a:solidFill>
                  <a:srgbClr val="1313FB"/>
                </a:solidFill>
                <a:ea typeface="新細明體" charset="-120"/>
              </a:rPr>
              <a:t>取代</a:t>
            </a:r>
            <a:r>
              <a:rPr lang="en-US" altLang="zh-TW" sz="2400" b="1" dirty="0" smtClean="0">
                <a:solidFill>
                  <a:srgbClr val="1313FB"/>
                </a:solidFill>
                <a:ea typeface="新細明體" charset="-120"/>
              </a:rPr>
              <a:t/>
            </a:r>
            <a:br>
              <a:rPr lang="en-US" altLang="zh-TW" sz="2400" b="1" dirty="0" smtClean="0">
                <a:solidFill>
                  <a:srgbClr val="1313FB"/>
                </a:solidFill>
                <a:ea typeface="新細明體" charset="-120"/>
              </a:rPr>
            </a:br>
            <a:r>
              <a:rPr lang="zh-TW" altLang="en-US" sz="2400" b="1" dirty="0" smtClean="0">
                <a:solidFill>
                  <a:srgbClr val="1313FB"/>
                </a:solidFill>
                <a:ea typeface="新細明體" charset="-120"/>
              </a:rPr>
              <a:t>“沒有了半杯水” </a:t>
            </a:r>
            <a:r>
              <a:rPr lang="en-US" altLang="zh-TW" sz="2400" b="1" dirty="0" smtClean="0">
                <a:solidFill>
                  <a:srgbClr val="1313FB"/>
                </a:solidFill>
                <a:ea typeface="新細明體" charset="-120"/>
              </a:rPr>
              <a:t>(glass is half empty) </a:t>
            </a:r>
            <a:r>
              <a:rPr lang="zh-TW" altLang="en-US" sz="2400" b="1" dirty="0" smtClean="0">
                <a:solidFill>
                  <a:srgbClr val="1313FB"/>
                </a:solidFill>
                <a:ea typeface="新細明體" charset="-120"/>
              </a:rPr>
              <a:t>的世界觀 </a:t>
            </a:r>
            <a:endParaRPr lang="en-US" altLang="zh-TW" sz="2400" b="1" dirty="0" smtClean="0">
              <a:solidFill>
                <a:srgbClr val="1313FB"/>
              </a:solidFill>
              <a:ea typeface="新細明體" charset="-120"/>
            </a:endParaRPr>
          </a:p>
          <a:p>
            <a:pPr marL="609600" indent="-609600">
              <a:lnSpc>
                <a:spcPct val="90000"/>
              </a:lnSpc>
              <a:buFont typeface="+mj-lt"/>
              <a:buAutoNum type="arabicPeriod"/>
              <a:defRPr/>
            </a:pPr>
            <a:endParaRPr lang="zh-TW" altLang="en-US" sz="1400" dirty="0" smtClean="0">
              <a:solidFill>
                <a:srgbClr val="1313FB"/>
              </a:solidFill>
              <a:ea typeface="新細明體" charset="-120"/>
            </a:endParaRPr>
          </a:p>
          <a:p>
            <a:pPr marL="609600" indent="-609600">
              <a:lnSpc>
                <a:spcPct val="90000"/>
              </a:lnSpc>
              <a:buFont typeface="+mj-lt"/>
              <a:buAutoNum type="arabicPeriod"/>
              <a:defRPr/>
            </a:pPr>
            <a:r>
              <a:rPr lang="zh-TW" altLang="en-US" sz="2400" b="1" dirty="0" smtClean="0">
                <a:solidFill>
                  <a:srgbClr val="1313FB"/>
                </a:solidFill>
                <a:ea typeface="新細明體" charset="-120"/>
              </a:rPr>
              <a:t>不常由缺失出發 </a:t>
            </a:r>
            <a:r>
              <a:rPr lang="en-US" altLang="zh-TW" sz="2400" b="1" dirty="0" smtClean="0">
                <a:solidFill>
                  <a:srgbClr val="1313FB"/>
                </a:solidFill>
                <a:ea typeface="新細明體" charset="-120"/>
              </a:rPr>
              <a:t>(not start with what is absent)</a:t>
            </a:r>
            <a:r>
              <a:rPr lang="zh-TW" altLang="en-US" sz="2400" b="1" dirty="0" smtClean="0">
                <a:solidFill>
                  <a:srgbClr val="1313FB"/>
                </a:solidFill>
                <a:ea typeface="新細明體" charset="-120"/>
              </a:rPr>
              <a:t>，  而是由已擁有的出發 </a:t>
            </a:r>
            <a:r>
              <a:rPr lang="en-US" altLang="zh-TW" sz="2400" b="1" dirty="0" smtClean="0">
                <a:solidFill>
                  <a:srgbClr val="1313FB"/>
                </a:solidFill>
                <a:ea typeface="新細明體" charset="-120"/>
              </a:rPr>
              <a:t>(start with what is present)</a:t>
            </a:r>
            <a:endParaRPr lang="zh-TW" altLang="en-US" sz="2400" dirty="0" smtClean="0">
              <a:solidFill>
                <a:srgbClr val="1313FB"/>
              </a:solidFill>
              <a:ea typeface="新細明體" charset="-120"/>
            </a:endParaRPr>
          </a:p>
          <a:p>
            <a:pPr marL="609600" indent="-609600">
              <a:lnSpc>
                <a:spcPct val="90000"/>
              </a:lnSpc>
              <a:buFont typeface="Arial" charset="0"/>
              <a:buNone/>
              <a:defRPr/>
            </a:pPr>
            <a:endParaRPr lang="en-US" altLang="zh-TW" sz="2400" dirty="0" smtClean="0">
              <a:ea typeface="新細明體" charset="-120"/>
            </a:endParaRPr>
          </a:p>
        </p:txBody>
      </p:sp>
      <p:sp>
        <p:nvSpPr>
          <p:cNvPr id="13316" name="Slide Number Placeholder 1"/>
          <p:cNvSpPr txBox="1">
            <a:spLocks noGrp="1"/>
          </p:cNvSpPr>
          <p:nvPr/>
        </p:nvSpPr>
        <p:spPr bwMode="auto">
          <a:xfrm>
            <a:off x="6553200" y="6572250"/>
            <a:ext cx="21336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r" eaLnBrk="1" hangingPunct="1"/>
            <a:fld id="{C21CA1C8-13F3-4A53-9A74-AFBEA1C96A12}" type="slidenum">
              <a:rPr kumimoji="0" lang="zh-TW" altLang="en-US" sz="1200"/>
              <a:pPr algn="r" eaLnBrk="1" hangingPunct="1"/>
              <a:t>3</a:t>
            </a:fld>
            <a:endParaRPr kumimoji="0" lang="en-US" altLang="zh-TW" sz="120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570" name="Rectangle 1"/>
          <p:cNvSpPr>
            <a:spLocks noChangeArrowheads="1"/>
          </p:cNvSpPr>
          <p:nvPr/>
        </p:nvSpPr>
        <p:spPr bwMode="auto">
          <a:xfrm>
            <a:off x="990600" y="5638800"/>
            <a:ext cx="7772400" cy="701675"/>
          </a:xfrm>
          <a:prstGeom prst="rect">
            <a:avLst/>
          </a:prstGeom>
          <a:solidFill>
            <a:srgbClr val="00B0F0">
              <a:alpha val="81960"/>
            </a:srgbClr>
          </a:solidFill>
          <a:ln>
            <a:noFill/>
          </a:ln>
        </p:spPr>
        <p:txBody>
          <a:bodyPr>
            <a:spAutoFit/>
          </a:bodyPr>
          <a:lstStyle/>
          <a:p>
            <a:pPr>
              <a:defRPr/>
            </a:pPr>
            <a:r>
              <a:rPr kumimoji="0" lang="zh-TW" altLang="en-US" sz="4000" b="1" dirty="0">
                <a:solidFill>
                  <a:schemeClr val="bg2">
                    <a:lumMod val="10000"/>
                  </a:schemeClr>
                </a:solidFill>
                <a:ea typeface="新細明體" charset="-120"/>
                <a:cs typeface="+mn-cs"/>
              </a:rPr>
              <a:t>先讚賞，多找出做得好的地方</a:t>
            </a:r>
            <a:r>
              <a:rPr kumimoji="0" lang="zh-TW" altLang="en-US" sz="3600" b="1" dirty="0">
                <a:solidFill>
                  <a:schemeClr val="bg2">
                    <a:lumMod val="10000"/>
                  </a:schemeClr>
                </a:solidFill>
                <a:ea typeface="新細明體" charset="-120"/>
                <a:cs typeface="+mn-cs"/>
              </a:rPr>
              <a:t>。 </a:t>
            </a:r>
            <a:endParaRPr kumimoji="0" lang="en-US" altLang="zh-TW" sz="3600" b="1" dirty="0">
              <a:solidFill>
                <a:schemeClr val="bg2">
                  <a:lumMod val="10000"/>
                </a:schemeClr>
              </a:solidFill>
              <a:ea typeface="新細明體" charset="-120"/>
              <a:cs typeface="+mn-cs"/>
            </a:endParaRPr>
          </a:p>
        </p:txBody>
      </p:sp>
    </p:spTree>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p:cNvSpPr>
          <p:nvPr>
            <p:ph type="body" idx="4294967295"/>
          </p:nvPr>
        </p:nvSpPr>
        <p:spPr>
          <a:xfrm>
            <a:off x="228600" y="1905000"/>
            <a:ext cx="8458200" cy="4525963"/>
          </a:xfrm>
        </p:spPr>
        <p:txBody>
          <a:bodyPr/>
          <a:lstStyle/>
          <a:p>
            <a:pPr>
              <a:buFont typeface="Arial" charset="0"/>
              <a:buNone/>
              <a:defRPr/>
            </a:pPr>
            <a:endParaRPr lang="en-US" altLang="zh-TW" sz="2400" b="1" dirty="0" smtClean="0">
              <a:ea typeface="新細明體" charset="-120"/>
            </a:endParaRPr>
          </a:p>
          <a:p>
            <a:pPr>
              <a:buFont typeface="Arial" charset="0"/>
              <a:buNone/>
              <a:defRPr/>
            </a:pPr>
            <a:endParaRPr lang="en-US" altLang="zh-TW" sz="2400" b="1" dirty="0">
              <a:ea typeface="新細明體" charset="-120"/>
            </a:endParaRPr>
          </a:p>
          <a:p>
            <a:pPr>
              <a:buFont typeface="Arial" charset="0"/>
              <a:buNone/>
              <a:defRPr/>
            </a:pPr>
            <a:endParaRPr lang="en-US" altLang="zh-TW" sz="2400" b="1" dirty="0" smtClean="0">
              <a:ea typeface="新細明體" charset="-120"/>
            </a:endParaRPr>
          </a:p>
          <a:p>
            <a:pPr>
              <a:buFont typeface="Arial" charset="0"/>
              <a:buNone/>
              <a:defRPr/>
            </a:pPr>
            <a:endParaRPr lang="en-US" altLang="zh-TW" sz="2400" b="1" dirty="0">
              <a:ea typeface="新細明體" charset="-120"/>
            </a:endParaRPr>
          </a:p>
          <a:p>
            <a:pPr marL="0" indent="0">
              <a:buFont typeface="Arial" charset="0"/>
              <a:buNone/>
              <a:defRPr/>
            </a:pPr>
            <a:r>
              <a:rPr lang="zh-TW" altLang="en-US" sz="2800" b="1" dirty="0" smtClean="0">
                <a:ea typeface="新細明體" charset="-120"/>
              </a:rPr>
              <a:t>咸</a:t>
            </a:r>
            <a:r>
              <a:rPr lang="zh-TW" altLang="en-US" sz="2800" b="1" dirty="0" smtClean="0">
                <a:ea typeface="新細明體" charset="-120"/>
              </a:rPr>
              <a:t>魚</a:t>
            </a:r>
            <a:r>
              <a:rPr lang="en-US" altLang="zh-TW" sz="2800" b="1" dirty="0" smtClean="0">
                <a:ea typeface="新細明體" charset="-120"/>
              </a:rPr>
              <a:t>—</a:t>
            </a:r>
            <a:r>
              <a:rPr lang="zh-TW" altLang="en-US" sz="2800" b="1" dirty="0" smtClean="0">
                <a:ea typeface="新細明體" charset="-120"/>
              </a:rPr>
              <a:t>五月天</a:t>
            </a:r>
          </a:p>
          <a:p>
            <a:pPr>
              <a:buFont typeface="Arial" charset="0"/>
              <a:buNone/>
              <a:defRPr/>
            </a:pPr>
            <a:endParaRPr lang="zh-TW" altLang="en-US" b="1" dirty="0" smtClean="0">
              <a:ea typeface="新細明體" charset="-120"/>
            </a:endParaRPr>
          </a:p>
          <a:p>
            <a:pPr>
              <a:buFont typeface="Arial" charset="0"/>
              <a:buNone/>
              <a:defRPr/>
            </a:pPr>
            <a:endParaRPr lang="zh-TW" altLang="en-US" b="1" dirty="0" smtClean="0">
              <a:ea typeface="新細明體" charset="-120"/>
            </a:endParaRPr>
          </a:p>
        </p:txBody>
      </p:sp>
      <p:sp>
        <p:nvSpPr>
          <p:cNvPr id="112642" name="Rectangle 2"/>
          <p:cNvSpPr>
            <a:spLocks noGrp="1"/>
          </p:cNvSpPr>
          <p:nvPr>
            <p:ph type="title" idx="4294967295"/>
          </p:nvPr>
        </p:nvSpPr>
        <p:spPr bwMode="auto">
          <a:xfrm>
            <a:off x="228600" y="381000"/>
            <a:ext cx="8686800" cy="1295400"/>
          </a:xfrm>
          <a:solidFill>
            <a:srgbClr val="FFFF00"/>
          </a:solidFill>
          <a:extLst/>
        </p:spPr>
        <p:txBody>
          <a:bodyPr wrap="square" lIns="91440" tIns="45720" rIns="91440" bIns="45720" numCol="1" anchorCtr="0" compatLnSpc="1">
            <a:prstTxWarp prst="textNoShape">
              <a:avLst/>
            </a:prstTxWarp>
            <a:normAutofit fontScale="90000"/>
          </a:bodyPr>
          <a:lstStyle/>
          <a:p>
            <a:pPr algn="l">
              <a:defRPr/>
            </a:pPr>
            <a:r>
              <a:rPr lang="en-US" altLang="zh-TW" sz="4000" b="1" dirty="0" smtClean="0">
                <a:ln>
                  <a:noFill/>
                </a:ln>
                <a:solidFill>
                  <a:srgbClr val="FF0000"/>
                </a:solidFill>
                <a:effectLst/>
                <a:ea typeface="新細明體" charset="-120"/>
              </a:rPr>
              <a:t>(</a:t>
            </a:r>
            <a:r>
              <a:rPr lang="zh-TW" altLang="en-US" sz="4000" b="1" dirty="0" smtClean="0">
                <a:ln>
                  <a:noFill/>
                </a:ln>
                <a:solidFill>
                  <a:srgbClr val="FF0000"/>
                </a:solidFill>
                <a:effectLst/>
                <a:ea typeface="新細明體" charset="-120"/>
              </a:rPr>
              <a:t>二</a:t>
            </a:r>
            <a:r>
              <a:rPr lang="en-US" altLang="zh-TW" sz="4000" b="1" dirty="0" smtClean="0">
                <a:ln>
                  <a:noFill/>
                </a:ln>
                <a:solidFill>
                  <a:srgbClr val="FF0000"/>
                </a:solidFill>
                <a:effectLst/>
                <a:ea typeface="新細明體" charset="-120"/>
              </a:rPr>
              <a:t>)</a:t>
            </a:r>
            <a:r>
              <a:rPr lang="zh-TW" altLang="en-US" sz="4000" b="1" dirty="0" smtClean="0">
                <a:ln>
                  <a:noFill/>
                </a:ln>
                <a:solidFill>
                  <a:srgbClr val="FF0000"/>
                </a:solidFill>
                <a:effectLst/>
                <a:ea typeface="新細明體" charset="-120"/>
              </a:rPr>
              <a:t>多運用歌曲及故事去強化同學們相信</a:t>
            </a:r>
            <a:r>
              <a:rPr lang="en-US" altLang="zh-TW" sz="4000" b="1" dirty="0" smtClean="0">
                <a:ln>
                  <a:noFill/>
                </a:ln>
                <a:solidFill>
                  <a:srgbClr val="FF0000"/>
                </a:solidFill>
                <a:effectLst/>
                <a:ea typeface="新細明體" charset="-120"/>
              </a:rPr>
              <a:t/>
            </a:r>
            <a:br>
              <a:rPr lang="en-US" altLang="zh-TW" sz="4000" b="1" dirty="0" smtClean="0">
                <a:ln>
                  <a:noFill/>
                </a:ln>
                <a:solidFill>
                  <a:srgbClr val="FF0000"/>
                </a:solidFill>
                <a:effectLst/>
                <a:ea typeface="新細明體" charset="-120"/>
              </a:rPr>
            </a:br>
            <a:r>
              <a:rPr lang="en-US" altLang="zh-TW" sz="4000" b="1" dirty="0" smtClean="0">
                <a:ln>
                  <a:noFill/>
                </a:ln>
                <a:solidFill>
                  <a:srgbClr val="FF0000"/>
                </a:solidFill>
                <a:effectLst/>
                <a:ea typeface="新細明體" charset="-120"/>
              </a:rPr>
              <a:t>       </a:t>
            </a:r>
            <a:r>
              <a:rPr lang="zh-TW" altLang="en-US" sz="4000" b="1" dirty="0" smtClean="0">
                <a:ln>
                  <a:noFill/>
                </a:ln>
                <a:solidFill>
                  <a:srgbClr val="FF0000"/>
                </a:solidFill>
                <a:effectLst/>
                <a:ea typeface="新細明體" charset="-120"/>
              </a:rPr>
              <a:t>有能力及衝破障礙的感覺</a:t>
            </a:r>
            <a:r>
              <a:rPr lang="zh-TW" altLang="en-US" sz="4000" dirty="0" smtClean="0">
                <a:ln>
                  <a:noFill/>
                </a:ln>
                <a:solidFill>
                  <a:srgbClr val="FF0000"/>
                </a:solidFill>
                <a:effectLst/>
                <a:ea typeface="新細明體" charset="-120"/>
              </a:rPr>
              <a:t> </a:t>
            </a:r>
          </a:p>
        </p:txBody>
      </p:sp>
      <p:sp>
        <p:nvSpPr>
          <p:cNvPr id="2" name="文字方塊 1"/>
          <p:cNvSpPr txBox="1"/>
          <p:nvPr/>
        </p:nvSpPr>
        <p:spPr>
          <a:xfrm>
            <a:off x="2514600" y="1981200"/>
            <a:ext cx="6400800" cy="4708981"/>
          </a:xfrm>
          <a:prstGeom prst="rect">
            <a:avLst/>
          </a:prstGeom>
          <a:noFill/>
        </p:spPr>
        <p:txBody>
          <a:bodyPr wrap="square" rtlCol="0">
            <a:spAutoFit/>
          </a:bodyPr>
          <a:lstStyle/>
          <a:p>
            <a:r>
              <a:rPr lang="zh-TW" altLang="en-US" sz="1500" b="1" dirty="0">
                <a:latin typeface="微軟正黑體" pitchFamily="34" charset="-120"/>
                <a:ea typeface="微軟正黑體" pitchFamily="34" charset="-120"/>
              </a:rPr>
              <a:t>我是一隻鹹魚　不想承認　也不能否認</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不要同情我笨　又誇我天真　還夢想著翻身</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鹹魚就算翻身　還是隻鹹魚　輸得也誠懇</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至少到最後　我還有鹹魚　不腐爛的自尊</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我沒有任何天分　我卻有夢的天真</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我是傻　不是蠢　我將會證明　用我的一生</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我　如果有夢　有沒有錯　錯過才會更加明白　明白堅持是什麼？</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我　如果有夢　夢要夠瘋　夠瘋才能變成英雄　總會有一篇　我的傳說</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我不好也不壞　不特別出眾　我只是敢不同</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我的人生就是　一錯再錯　錯完了再從頭</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也許放棄掉一些　活得更輕鬆　我卻不再是我</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我不願一生　曬太陽吹風　鹹魚也要有夢</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
            </a:r>
            <a:br>
              <a:rPr lang="zh-TW" altLang="en-US" sz="1500" b="1" dirty="0">
                <a:latin typeface="微軟正黑體" pitchFamily="34" charset="-120"/>
                <a:ea typeface="微軟正黑體" pitchFamily="34" charset="-120"/>
              </a:rPr>
            </a:br>
            <a:r>
              <a:rPr lang="zh-TW" altLang="en-US" sz="1500" b="1" dirty="0">
                <a:latin typeface="微軟正黑體" pitchFamily="34" charset="-120"/>
                <a:ea typeface="微軟正黑體" pitchFamily="34" charset="-120"/>
              </a:rPr>
              <a:t>有一天有我的天空</a:t>
            </a:r>
            <a:br>
              <a:rPr lang="zh-TW" altLang="en-US" sz="1500" b="1" dirty="0">
                <a:latin typeface="微軟正黑體" pitchFamily="34" charset="-120"/>
                <a:ea typeface="微軟正黑體" pitchFamily="34" charset="-120"/>
              </a:rPr>
            </a:br>
            <a:r>
              <a:rPr lang="zh-TW" altLang="en-US" sz="1500" b="1" dirty="0" smtClean="0">
                <a:latin typeface="微軟正黑體" pitchFamily="34" charset="-120"/>
                <a:ea typeface="微軟正黑體" pitchFamily="34" charset="-120"/>
              </a:rPr>
              <a:t>作</a:t>
            </a:r>
            <a:r>
              <a:rPr lang="zh-TW" altLang="en-US" sz="1500" b="1" dirty="0">
                <a:latin typeface="微軟正黑體" pitchFamily="34" charset="-120"/>
                <a:ea typeface="微軟正黑體" pitchFamily="34" charset="-120"/>
              </a:rPr>
              <a:t>我的英雄　在我的天空　我知道你懂　知道你會懂　耶</a:t>
            </a:r>
            <a:endParaRPr lang="zh-HK" altLang="en-US" sz="15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內容版面配置區 4"/>
          <p:cNvSpPr>
            <a:spLocks noGrp="1"/>
          </p:cNvSpPr>
          <p:nvPr>
            <p:ph idx="1"/>
          </p:nvPr>
        </p:nvSpPr>
        <p:spPr>
          <a:xfrm>
            <a:off x="304800" y="609600"/>
            <a:ext cx="8382000" cy="5516563"/>
          </a:xfrm>
        </p:spPr>
        <p:txBody>
          <a:bodyPr/>
          <a:lstStyle/>
          <a:p>
            <a:pPr>
              <a:buFont typeface="Wingdings" pitchFamily="2" charset="2"/>
              <a:buChar char=""/>
            </a:pPr>
            <a:r>
              <a:rPr lang="zh-TW" altLang="en-US" b="1" dirty="0" smtClean="0">
                <a:ea typeface="新細明體" pitchFamily="18" charset="-120"/>
              </a:rPr>
              <a:t>陽光總在風雨後</a:t>
            </a:r>
            <a:r>
              <a:rPr lang="en-US" altLang="zh-TW" b="1" dirty="0" smtClean="0">
                <a:ea typeface="新細明體" pitchFamily="18" charset="-120"/>
              </a:rPr>
              <a:t>—</a:t>
            </a:r>
            <a:r>
              <a:rPr lang="zh-TW" altLang="en-US" b="1" dirty="0" smtClean="0">
                <a:ea typeface="新細明體" pitchFamily="18" charset="-120"/>
              </a:rPr>
              <a:t>許美靜</a:t>
            </a:r>
            <a:r>
              <a:rPr lang="zh-TW" altLang="en-US" dirty="0" smtClean="0">
                <a:ea typeface="新細明體" pitchFamily="18" charset="-120"/>
              </a:rPr>
              <a:t> </a:t>
            </a:r>
          </a:p>
          <a:p>
            <a:pPr>
              <a:buFont typeface="Wingdings" pitchFamily="2" charset="2"/>
              <a:buChar char=""/>
            </a:pPr>
            <a:endParaRPr lang="zh-HK" altLang="en-US" dirty="0" smtClean="0">
              <a:cs typeface="標楷體"/>
            </a:endParaRPr>
          </a:p>
        </p:txBody>
      </p:sp>
      <p:sp>
        <p:nvSpPr>
          <p:cNvPr id="4" name="標題 3"/>
          <p:cNvSpPr>
            <a:spLocks noGrp="1"/>
          </p:cNvSpPr>
          <p:nvPr>
            <p:ph type="title"/>
          </p:nvPr>
        </p:nvSpPr>
        <p:spPr>
          <a:xfrm>
            <a:off x="303213" y="285750"/>
            <a:ext cx="8555037" cy="939800"/>
          </a:xfrm>
        </p:spPr>
        <p:txBody>
          <a:bodyPr/>
          <a:lstStyle/>
          <a:p>
            <a:pPr>
              <a:defRPr/>
            </a:pPr>
            <a:endParaRPr lang="zh-HK" altLang="en-US" dirty="0"/>
          </a:p>
        </p:txBody>
      </p:sp>
      <p:sp>
        <p:nvSpPr>
          <p:cNvPr id="4301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864F790E-B86A-47C5-980C-9FF5706A3EA5}" type="slidenum">
              <a:rPr kumimoji="0" lang="zh-TW" altLang="en-US" sz="1200" smtClean="0"/>
              <a:pPr eaLnBrk="1" hangingPunct="1"/>
              <a:t>32</a:t>
            </a:fld>
            <a:endParaRPr kumimoji="0" lang="en-US" altLang="zh-TW" sz="1200" smtClean="0"/>
          </a:p>
        </p:txBody>
      </p:sp>
      <p:sp>
        <p:nvSpPr>
          <p:cNvPr id="2" name="文字方塊 1"/>
          <p:cNvSpPr txBox="1"/>
          <p:nvPr/>
        </p:nvSpPr>
        <p:spPr>
          <a:xfrm>
            <a:off x="1752600" y="1629067"/>
            <a:ext cx="2438400" cy="5047536"/>
          </a:xfrm>
          <a:prstGeom prst="rect">
            <a:avLst/>
          </a:prstGeom>
          <a:noFill/>
        </p:spPr>
        <p:txBody>
          <a:bodyPr wrap="square" rtlCol="0">
            <a:spAutoFit/>
          </a:bodyPr>
          <a:lstStyle/>
          <a:p>
            <a:r>
              <a:rPr lang="zh-TW" altLang="en-US" sz="1400" dirty="0">
                <a:latin typeface="微軟正黑體" pitchFamily="34" charset="-120"/>
                <a:ea typeface="微軟正黑體" pitchFamily="34" charset="-120"/>
              </a:rPr>
              <a:t>人生路上甜苦和喜憂</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願與你分擔所有</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難免曾經跌倒和等候</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要勇敢的抬頭</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誰願常躲在避風的港口</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寧有波濤洶湧的自由</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願是你心中燈塔的守候</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在迷霧中讓你看透</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陽光總在風雨後</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烏雲上有睛空</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珍惜所有的感動</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每一份希望在你手中</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陽光總在風雨後</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請相信有彩虹</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風風雨雨都接受</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我一直會在你的左右</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人生路上甜苦和喜憂</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願與你分擔所有</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難免曾經跌倒和等候</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要勇敢的抬頭</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誰願常躲在避風的港口</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寧有波濤洶湧的自由</a:t>
            </a:r>
            <a:br>
              <a:rPr lang="zh-TW" altLang="en-US" sz="1400" dirty="0">
                <a:latin typeface="微軟正黑體" pitchFamily="34" charset="-120"/>
                <a:ea typeface="微軟正黑體" pitchFamily="34" charset="-120"/>
              </a:rPr>
            </a:br>
            <a:endParaRPr lang="zh-HK" altLang="en-US" sz="1400" dirty="0">
              <a:latin typeface="微軟正黑體" pitchFamily="34" charset="-120"/>
              <a:ea typeface="微軟正黑體" pitchFamily="34" charset="-120"/>
            </a:endParaRPr>
          </a:p>
        </p:txBody>
      </p:sp>
      <p:sp>
        <p:nvSpPr>
          <p:cNvPr id="3" name="文字方塊 2"/>
          <p:cNvSpPr txBox="1"/>
          <p:nvPr/>
        </p:nvSpPr>
        <p:spPr>
          <a:xfrm>
            <a:off x="4572000" y="1629067"/>
            <a:ext cx="2209800" cy="4616648"/>
          </a:xfrm>
          <a:prstGeom prst="rect">
            <a:avLst/>
          </a:prstGeom>
          <a:noFill/>
        </p:spPr>
        <p:txBody>
          <a:bodyPr wrap="square" rtlCol="0">
            <a:spAutoFit/>
          </a:bodyPr>
          <a:lstStyle/>
          <a:p>
            <a:r>
              <a:rPr lang="zh-TW" altLang="en-US" sz="1400" dirty="0">
                <a:latin typeface="微軟正黑體" pitchFamily="34" charset="-120"/>
                <a:ea typeface="微軟正黑體" pitchFamily="34" charset="-120"/>
              </a:rPr>
              <a:t>願是你心中燈塔的守候</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在迷霧中讓你看透</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陽光總在風雨後</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烏雲上有睛空</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珍惜所有的感動</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每一份希望在你手中</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陽光總在風雨後</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請相信有彩虹</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風風雨雨都接受</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我一直會在你的左右</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陽光總在風雨後</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烏雲上有睛空</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珍惜所有的感動</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每一份希望在你手中</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陽光總在風雨後</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請相信有彩虹</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風風雨雨都接受</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我一直會在你的左右</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風風雨雨都接受</a:t>
            </a:r>
            <a:br>
              <a:rPr lang="zh-TW" altLang="en-US" sz="1400" dirty="0">
                <a:latin typeface="微軟正黑體" pitchFamily="34" charset="-120"/>
                <a:ea typeface="微軟正黑體" pitchFamily="34" charset="-120"/>
              </a:rPr>
            </a:br>
            <a:r>
              <a:rPr lang="zh-TW" altLang="en-US" sz="1400" dirty="0">
                <a:latin typeface="微軟正黑體" pitchFamily="34" charset="-120"/>
                <a:ea typeface="微軟正黑體" pitchFamily="34" charset="-120"/>
              </a:rPr>
              <a:t>我一直會在你的左右</a:t>
            </a:r>
            <a:br>
              <a:rPr lang="zh-TW" altLang="en-US" sz="1400" dirty="0">
                <a:latin typeface="微軟正黑體" pitchFamily="34" charset="-120"/>
                <a:ea typeface="微軟正黑體" pitchFamily="34" charset="-120"/>
              </a:rPr>
            </a:br>
            <a:endParaRPr lang="zh-HK" altLang="en-US" sz="1400"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am Hoyt 感動全世界的馬拉松父子檔.wmv">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295400" y="1557338"/>
            <a:ext cx="6553200" cy="4886325"/>
          </a:xfrm>
        </p:spPr>
      </p:pic>
      <p:sp>
        <p:nvSpPr>
          <p:cNvPr id="113666" name="Rectangle 2"/>
          <p:cNvSpPr>
            <a:spLocks noGrp="1"/>
          </p:cNvSpPr>
          <p:nvPr>
            <p:ph type="title"/>
          </p:nvPr>
        </p:nvSpPr>
        <p:spPr bwMode="auto">
          <a:xfrm>
            <a:off x="304800" y="533400"/>
            <a:ext cx="8555038" cy="939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fontScale="90000"/>
          </a:bodyPr>
          <a:lstStyle/>
          <a:p>
            <a:pPr>
              <a:defRPr/>
            </a:pPr>
            <a:r>
              <a:rPr lang="zh-TW" altLang="en-US" sz="3600" b="1" dirty="0">
                <a:solidFill>
                  <a:srgbClr val="C00000"/>
                </a:solidFill>
                <a:ea typeface="新細明體" charset="-120"/>
              </a:rPr>
              <a:t>最美的奉獻</a:t>
            </a:r>
            <a:r>
              <a:rPr lang="en-US" altLang="zh-TW" sz="3600" b="1" dirty="0">
                <a:solidFill>
                  <a:srgbClr val="C00000"/>
                </a:solidFill>
                <a:ea typeface="新細明體" charset="-120"/>
              </a:rPr>
              <a:t>-I Can-Team Hoyt-Rick and Dick Hoyt (</a:t>
            </a:r>
            <a:r>
              <a:rPr lang="zh-TW" altLang="en-US" sz="3600" b="1" dirty="0">
                <a:solidFill>
                  <a:srgbClr val="C00000"/>
                </a:solidFill>
                <a:ea typeface="新細明體" charset="-120"/>
              </a:rPr>
              <a:t>迪克與瑞克</a:t>
            </a:r>
            <a:r>
              <a:rPr lang="en-US" altLang="zh-TW" sz="3600" b="1" dirty="0" smtClean="0">
                <a:solidFill>
                  <a:srgbClr val="C00000"/>
                </a:solidFill>
                <a:ea typeface="新細明體" charset="-120"/>
              </a:rPr>
              <a:t>)</a:t>
            </a:r>
            <a:endParaRPr lang="zh-TW" altLang="en-US" dirty="0" smtClean="0">
              <a:ln>
                <a:noFill/>
              </a:ln>
              <a:solidFill>
                <a:srgbClr val="C00000"/>
              </a:solidFill>
              <a:effectLst/>
              <a:ea typeface="新細明體" charset="-120"/>
            </a:endParaRPr>
          </a:p>
        </p:txBody>
      </p:sp>
      <p:sp>
        <p:nvSpPr>
          <p:cNvPr id="44036" name="TextBox 1"/>
          <p:cNvSpPr txBox="1">
            <a:spLocks noChangeArrowheads="1"/>
          </p:cNvSpPr>
          <p:nvPr/>
        </p:nvSpPr>
        <p:spPr bwMode="auto">
          <a:xfrm>
            <a:off x="5486400" y="6427788"/>
            <a:ext cx="3582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b="1">
                <a:hlinkClick r:id="rId4"/>
              </a:rPr>
              <a:t>www.booklife.com.tw/devoted.htm</a:t>
            </a:r>
            <a:endParaRPr lang="en-US" altLang="zh-TW" sz="1800" b="1">
              <a:hlinkClick r:id="rId5"/>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l="3333" t="1575" r="4172" b="1585"/>
          <a:stretch>
            <a:fillRect/>
          </a:stretch>
        </p:blipFill>
        <p:spPr>
          <a:xfrm>
            <a:off x="5181600" y="1592263"/>
            <a:ext cx="3159125" cy="4383087"/>
          </a:xfrm>
        </p:spPr>
      </p:pic>
      <p:sp>
        <p:nvSpPr>
          <p:cNvPr id="3" name="Title 2"/>
          <p:cNvSpPr>
            <a:spLocks noGrp="1"/>
          </p:cNvSpPr>
          <p:nvPr>
            <p:ph type="title"/>
          </p:nvPr>
        </p:nvSpPr>
        <p:spPr bwMode="auto">
          <a:xfrm>
            <a:off x="303213" y="285750"/>
            <a:ext cx="8555037" cy="939800"/>
          </a:xfrm>
          <a:solidFill>
            <a:srgbClr val="99CCFF"/>
          </a:solidFill>
        </p:spPr>
        <p:txBody>
          <a:bodyPr wrap="square" lIns="91440" tIns="45720" rIns="91440" bIns="45720" numCol="1" anchorCtr="0" compatLnSpc="1">
            <a:prstTxWarp prst="textNoShape">
              <a:avLst/>
            </a:prstTxWarp>
          </a:bodyPr>
          <a:lstStyle/>
          <a:p>
            <a:pPr>
              <a:defRPr/>
            </a:pPr>
            <a:r>
              <a:rPr lang="zh-TW" altLang="en-US" sz="2800" b="1" smtClean="0">
                <a:ln>
                  <a:noFill/>
                </a:ln>
                <a:effectLst>
                  <a:outerShdw blurRad="38100" dist="38100" dir="2700000" algn="tl">
                    <a:srgbClr val="000000"/>
                  </a:outerShdw>
                </a:effectLst>
                <a:ea typeface="新細明體" charset="-120"/>
              </a:rPr>
              <a:t>一路上，有我陪你 </a:t>
            </a:r>
            <a:r>
              <a:rPr lang="en-US" altLang="zh-TW" sz="2800" b="1" smtClean="0">
                <a:ln>
                  <a:noFill/>
                </a:ln>
                <a:effectLst>
                  <a:outerShdw blurRad="38100" dist="38100" dir="2700000" algn="tl">
                    <a:srgbClr val="000000"/>
                  </a:outerShdw>
                </a:effectLst>
                <a:ea typeface="新細明體" charset="-120"/>
              </a:rPr>
              <a:t>(</a:t>
            </a:r>
            <a:r>
              <a:rPr lang="zh-TW" altLang="en-US" sz="2800" b="1" smtClean="0">
                <a:ln>
                  <a:noFill/>
                </a:ln>
                <a:effectLst>
                  <a:outerShdw blurRad="38100" dist="38100" dir="2700000" algn="tl">
                    <a:srgbClr val="000000"/>
                  </a:outerShdw>
                </a:effectLst>
                <a:ea typeface="新細明體" charset="-120"/>
              </a:rPr>
              <a:t>自閉症兒蔡傑和爸爸的故事</a:t>
            </a:r>
            <a:r>
              <a:rPr lang="en-US" altLang="zh-TW" sz="2800" b="1" smtClean="0">
                <a:ln>
                  <a:noFill/>
                </a:ln>
                <a:effectLst>
                  <a:outerShdw blurRad="38100" dist="38100" dir="2700000" algn="tl">
                    <a:srgbClr val="000000"/>
                  </a:outerShdw>
                </a:effectLst>
                <a:ea typeface="新細明體" charset="-120"/>
              </a:rPr>
              <a:t>)</a:t>
            </a:r>
            <a:endParaRPr lang="en-US" altLang="zh-TW" sz="3600" smtClean="0">
              <a:ln>
                <a:noFill/>
              </a:ln>
              <a:effectLst>
                <a:outerShdw blurRad="38100" dist="38100" dir="2700000" algn="tl">
                  <a:srgbClr val="000000"/>
                </a:outerShdw>
              </a:effectLst>
              <a:ea typeface="新細明體" charset="-120"/>
            </a:endParaRPr>
          </a:p>
        </p:txBody>
      </p:sp>
      <p:sp>
        <p:nvSpPr>
          <p:cNvPr id="450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005111C8-1970-4FDF-BD98-294DD8BFBED2}" type="slidenum">
              <a:rPr kumimoji="0" lang="zh-TW" altLang="en-US" sz="1200" smtClean="0"/>
              <a:pPr eaLnBrk="1" hangingPunct="1"/>
              <a:t>34</a:t>
            </a:fld>
            <a:endParaRPr kumimoji="0" lang="en-US" altLang="zh-TW" sz="1200" smtClean="0"/>
          </a:p>
        </p:txBody>
      </p:sp>
      <p:sp>
        <p:nvSpPr>
          <p:cNvPr id="45061" name="TextBox 4"/>
          <p:cNvSpPr txBox="1">
            <a:spLocks noChangeArrowheads="1"/>
          </p:cNvSpPr>
          <p:nvPr/>
        </p:nvSpPr>
        <p:spPr bwMode="auto">
          <a:xfrm>
            <a:off x="5634038" y="6227763"/>
            <a:ext cx="3505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600" b="1">
                <a:hlinkClick r:id="rId3"/>
              </a:rPr>
              <a:t>http://tw.myblog.yahoo.com/tsai-jey/</a:t>
            </a:r>
            <a:endParaRPr lang="zh-TW" altLang="en-US" sz="1600" b="1"/>
          </a:p>
        </p:txBody>
      </p:sp>
      <p:pic>
        <p:nvPicPr>
          <p:cNvPr id="45062" name="Picture 2" descr="F:\folder 2\pvpsY1OocWOisIp8J7hd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114800"/>
            <a:ext cx="35814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3" descr="F:\folder 2\E_DvyAVXo5PU9wU4zZE_A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295400"/>
            <a:ext cx="190976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p:cNvSpPr>
          <p:nvPr>
            <p:ph type="body" idx="4294967295"/>
          </p:nvPr>
        </p:nvSpPr>
        <p:spPr>
          <a:xfrm>
            <a:off x="304800" y="533400"/>
            <a:ext cx="8689975" cy="5791200"/>
          </a:xfrm>
        </p:spPr>
        <p:txBody>
          <a:bodyPr/>
          <a:lstStyle/>
          <a:p>
            <a:pPr>
              <a:buFont typeface="Arial" pitchFamily="34" charset="0"/>
              <a:buNone/>
            </a:pPr>
            <a:endParaRPr lang="en-US" altLang="zh-TW" sz="3600" b="1" smtClean="0">
              <a:solidFill>
                <a:srgbClr val="FF0000"/>
              </a:solidFill>
              <a:latin typeface="新細明體" pitchFamily="18" charset="-120"/>
              <a:ea typeface="新細明體" pitchFamily="18" charset="-120"/>
            </a:endParaRPr>
          </a:p>
          <a:p>
            <a:pPr>
              <a:buFont typeface="Arial" pitchFamily="34" charset="0"/>
              <a:buNone/>
            </a:pPr>
            <a:endParaRPr lang="en-US" altLang="zh-TW" sz="3600" b="1" smtClean="0">
              <a:solidFill>
                <a:srgbClr val="FF0000"/>
              </a:solidFill>
              <a:latin typeface="新細明體" pitchFamily="18" charset="-120"/>
              <a:ea typeface="新細明體" pitchFamily="18" charset="-120"/>
            </a:endParaRPr>
          </a:p>
          <a:p>
            <a:pPr>
              <a:buFont typeface="Arial" pitchFamily="34" charset="0"/>
              <a:buNone/>
            </a:pPr>
            <a:endParaRPr lang="en-US" altLang="zh-TW" sz="3600" b="1" smtClean="0">
              <a:solidFill>
                <a:srgbClr val="FF0000"/>
              </a:solidFill>
              <a:latin typeface="新細明體" pitchFamily="18" charset="-120"/>
              <a:ea typeface="新細明體" pitchFamily="18" charset="-120"/>
            </a:endParaRPr>
          </a:p>
          <a:p>
            <a:pPr>
              <a:buFont typeface="Arial" pitchFamily="34" charset="0"/>
              <a:buNone/>
            </a:pPr>
            <a:endParaRPr lang="en-US" altLang="zh-TW" sz="3600" b="1" smtClean="0">
              <a:solidFill>
                <a:srgbClr val="FF0000"/>
              </a:solidFill>
              <a:latin typeface="新細明體" pitchFamily="18" charset="-120"/>
              <a:ea typeface="新細明體" pitchFamily="18" charset="-120"/>
            </a:endParaRPr>
          </a:p>
          <a:p>
            <a:r>
              <a:rPr lang="zh-TW" altLang="en-US" smtClean="0">
                <a:solidFill>
                  <a:srgbClr val="1313FB"/>
                </a:solidFill>
                <a:ea typeface="新細明體" pitchFamily="18" charset="-120"/>
              </a:rPr>
              <a:t>愛滋病患者</a:t>
            </a:r>
          </a:p>
          <a:p>
            <a:r>
              <a:rPr lang="zh-TW" altLang="en-US" smtClean="0">
                <a:solidFill>
                  <a:srgbClr val="1313FB"/>
                </a:solidFill>
                <a:ea typeface="新細明體" pitchFamily="18" charset="-120"/>
              </a:rPr>
              <a:t>長期病患者</a:t>
            </a:r>
          </a:p>
          <a:p>
            <a:r>
              <a:rPr lang="zh-TW" altLang="en-US" smtClean="0">
                <a:solidFill>
                  <a:srgbClr val="1313FB"/>
                </a:solidFill>
                <a:ea typeface="新細明體" pitchFamily="18" charset="-120"/>
              </a:rPr>
              <a:t>更新人士</a:t>
            </a:r>
          </a:p>
        </p:txBody>
      </p:sp>
      <p:pic>
        <p:nvPicPr>
          <p:cNvPr id="46083" name="Picture 3" descr="F:\folder 2\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013" y="4008438"/>
            <a:ext cx="2819400"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F:\folder 2\imagesCAGBWL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4000500"/>
            <a:ext cx="288766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1"/>
          <p:cNvSpPr txBox="1">
            <a:spLocks noChangeArrowheads="1"/>
          </p:cNvSpPr>
          <p:nvPr/>
        </p:nvSpPr>
        <p:spPr bwMode="auto">
          <a:xfrm>
            <a:off x="263525" y="685800"/>
            <a:ext cx="8763000" cy="2298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lnSpc>
                <a:spcPts val="4325"/>
              </a:lnSpc>
              <a:spcBef>
                <a:spcPts val="1600"/>
              </a:spcBef>
              <a:buFont typeface="Arial" pitchFamily="34" charset="0"/>
              <a:buNone/>
            </a:pPr>
            <a:r>
              <a:rPr lang="en-US" altLang="zh-TW" sz="3600" b="1">
                <a:solidFill>
                  <a:srgbClr val="FF0000"/>
                </a:solidFill>
                <a:latin typeface="新細明體" pitchFamily="18" charset="-120"/>
              </a:rPr>
              <a:t>(</a:t>
            </a:r>
            <a:r>
              <a:rPr lang="zh-TW" altLang="en-US" sz="3600" b="1">
                <a:solidFill>
                  <a:srgbClr val="FF0000"/>
                </a:solidFill>
                <a:latin typeface="新細明體" pitchFamily="18" charset="-120"/>
              </a:rPr>
              <a:t>三</a:t>
            </a:r>
            <a:r>
              <a:rPr lang="en-US" altLang="zh-TW" sz="3600" b="1">
                <a:solidFill>
                  <a:srgbClr val="FF0000"/>
                </a:solidFill>
                <a:latin typeface="新細明體" pitchFamily="18" charset="-120"/>
              </a:rPr>
              <a:t>) </a:t>
            </a:r>
            <a:r>
              <a:rPr lang="zh-TW" altLang="en-US" sz="3600" b="1">
                <a:solidFill>
                  <a:srgbClr val="FF0000"/>
                </a:solidFill>
                <a:latin typeface="新細明體" pitchFamily="18" charset="-120"/>
              </a:rPr>
              <a:t>多邀請嘉賓、服務使用者及過來人到 </a:t>
            </a:r>
            <a:r>
              <a:rPr lang="en-US" altLang="zh-TW" sz="3600" b="1">
                <a:solidFill>
                  <a:srgbClr val="FF0000"/>
                </a:solidFill>
                <a:latin typeface="新細明體" pitchFamily="18" charset="-120"/>
              </a:rPr>
              <a:t/>
            </a:r>
            <a:br>
              <a:rPr lang="en-US" altLang="zh-TW" sz="3600" b="1">
                <a:solidFill>
                  <a:srgbClr val="FF0000"/>
                </a:solidFill>
                <a:latin typeface="新細明體" pitchFamily="18" charset="-120"/>
              </a:rPr>
            </a:br>
            <a:r>
              <a:rPr lang="en-US" altLang="zh-TW" sz="3600" b="1">
                <a:solidFill>
                  <a:srgbClr val="FF0000"/>
                </a:solidFill>
                <a:latin typeface="新細明體" pitchFamily="18" charset="-120"/>
              </a:rPr>
              <a:t>       </a:t>
            </a:r>
            <a:r>
              <a:rPr lang="zh-TW" altLang="en-US" sz="3600" b="1">
                <a:solidFill>
                  <a:srgbClr val="FF0000"/>
                </a:solidFill>
                <a:latin typeface="新細明體" pitchFamily="18" charset="-120"/>
              </a:rPr>
              <a:t>課堂內與學生分享，及安排學生與服</a:t>
            </a:r>
            <a:r>
              <a:rPr lang="en-US" altLang="zh-TW" sz="3600" b="1">
                <a:solidFill>
                  <a:srgbClr val="FF0000"/>
                </a:solidFill>
                <a:latin typeface="新細明體" pitchFamily="18" charset="-120"/>
              </a:rPr>
              <a:t/>
            </a:r>
            <a:br>
              <a:rPr lang="en-US" altLang="zh-TW" sz="3600" b="1">
                <a:solidFill>
                  <a:srgbClr val="FF0000"/>
                </a:solidFill>
                <a:latin typeface="新細明體" pitchFamily="18" charset="-120"/>
              </a:rPr>
            </a:br>
            <a:r>
              <a:rPr lang="en-US" altLang="zh-TW" sz="3600" b="1">
                <a:solidFill>
                  <a:srgbClr val="FF0000"/>
                </a:solidFill>
                <a:latin typeface="新細明體" pitchFamily="18" charset="-120"/>
              </a:rPr>
              <a:t>       </a:t>
            </a:r>
            <a:r>
              <a:rPr lang="zh-TW" altLang="en-US" sz="3600" b="1">
                <a:solidFill>
                  <a:srgbClr val="FF0000"/>
                </a:solidFill>
                <a:latin typeface="新細明體" pitchFamily="18" charset="-120"/>
              </a:rPr>
              <a:t>務使用者一起經歷體驗活動，強化學</a:t>
            </a:r>
            <a:r>
              <a:rPr lang="en-US" altLang="zh-TW" sz="3600" b="1">
                <a:solidFill>
                  <a:srgbClr val="FF0000"/>
                </a:solidFill>
                <a:latin typeface="新細明體" pitchFamily="18" charset="-120"/>
              </a:rPr>
              <a:t/>
            </a:r>
            <a:br>
              <a:rPr lang="en-US" altLang="zh-TW" sz="3600" b="1">
                <a:solidFill>
                  <a:srgbClr val="FF0000"/>
                </a:solidFill>
                <a:latin typeface="新細明體" pitchFamily="18" charset="-120"/>
              </a:rPr>
            </a:br>
            <a:r>
              <a:rPr lang="en-US" altLang="zh-TW" sz="3600" b="1">
                <a:solidFill>
                  <a:srgbClr val="FF0000"/>
                </a:solidFill>
                <a:latin typeface="新細明體" pitchFamily="18" charset="-120"/>
              </a:rPr>
              <a:t>       </a:t>
            </a:r>
            <a:r>
              <a:rPr lang="zh-TW" altLang="en-US" sz="3600" b="1">
                <a:solidFill>
                  <a:srgbClr val="FF0000"/>
                </a:solidFill>
                <a:latin typeface="新細明體" pitchFamily="18" charset="-120"/>
              </a:rPr>
              <a:t>生認識每個人都有強項的信念 。</a:t>
            </a:r>
            <a:endParaRPr lang="zh-TW" altLang="en-US" sz="3600">
              <a:solidFill>
                <a:srgbClr val="1313FB"/>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215E39BC-DB0E-473E-9301-B99BD292FD70}" type="slidenum">
              <a:rPr kumimoji="0" lang="zh-TW" altLang="en-US" sz="1200" smtClean="0"/>
              <a:pPr eaLnBrk="1" hangingPunct="1"/>
              <a:t>36</a:t>
            </a:fld>
            <a:endParaRPr kumimoji="0" lang="en-US" altLang="zh-TW" sz="1200" smtClean="0"/>
          </a:p>
        </p:txBody>
      </p:sp>
      <p:sp>
        <p:nvSpPr>
          <p:cNvPr id="3" name="文字方塊 2"/>
          <p:cNvSpPr txBox="1"/>
          <p:nvPr/>
        </p:nvSpPr>
        <p:spPr>
          <a:xfrm>
            <a:off x="307464" y="306292"/>
            <a:ext cx="6702152" cy="707886"/>
          </a:xfrm>
          <a:prstGeom prst="rect">
            <a:avLst/>
          </a:prstGeom>
          <a:gradFill flip="none" rotWithShape="1">
            <a:gsLst>
              <a:gs pos="0">
                <a:srgbClr val="FE8500">
                  <a:tint val="66000"/>
                  <a:satMod val="160000"/>
                </a:srgbClr>
              </a:gs>
              <a:gs pos="50000">
                <a:srgbClr val="FE8500">
                  <a:tint val="44500"/>
                  <a:satMod val="160000"/>
                </a:srgbClr>
              </a:gs>
              <a:gs pos="100000">
                <a:srgbClr val="FE8500">
                  <a:tint val="23500"/>
                  <a:satMod val="160000"/>
                </a:srgbClr>
              </a:gs>
            </a:gsLst>
            <a:path path="circle">
              <a:fillToRect t="100000" r="100000"/>
            </a:path>
            <a:tileRect l="-100000" b="-100000"/>
          </a:gradFill>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buFont typeface="Wingdings" pitchFamily="2" charset="2"/>
              <a:buChar char="Ø"/>
            </a:pPr>
            <a:r>
              <a:rPr lang="zh-TW" altLang="en-US" sz="4000" b="1"/>
              <a:t>長者到課堂帶學生玩遊戲</a:t>
            </a:r>
          </a:p>
        </p:txBody>
      </p:sp>
      <p:pic>
        <p:nvPicPr>
          <p:cNvPr id="47110" name="Picture 2" descr="F:\folder 2\IMG_00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18288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3" descr="F:\folder 2\P10502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3548063"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4" descr="F:\folder 2\IMG_24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388" y="4281488"/>
            <a:ext cx="3435350"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descr="IMG_1684"/>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304800" y="990600"/>
            <a:ext cx="3581400" cy="2686050"/>
          </a:xfrm>
        </p:spPr>
      </p:pic>
      <p:pic>
        <p:nvPicPr>
          <p:cNvPr id="48131" name="Picture 9" descr="DSCN2717"/>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038600" y="2133600"/>
            <a:ext cx="4876800" cy="3657600"/>
          </a:xfrm>
        </p:spPr>
      </p:pic>
      <p:pic>
        <p:nvPicPr>
          <p:cNvPr id="48132" name="Picture 10" descr="DSCF1135"/>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381000" y="3810000"/>
            <a:ext cx="3505200" cy="2628900"/>
          </a:xfrm>
        </p:spPr>
      </p:pic>
      <p:sp>
        <p:nvSpPr>
          <p:cNvPr id="2" name="文字方塊 1"/>
          <p:cNvSpPr txBox="1"/>
          <p:nvPr/>
        </p:nvSpPr>
        <p:spPr>
          <a:xfrm>
            <a:off x="3578134" y="609600"/>
            <a:ext cx="5565866" cy="1384995"/>
          </a:xfrm>
          <a:prstGeom prst="rect">
            <a:avLst/>
          </a:prstGeom>
          <a:gradFill flip="none" rotWithShape="1">
            <a:gsLst>
              <a:gs pos="0">
                <a:srgbClr val="23F618">
                  <a:tint val="66000"/>
                  <a:satMod val="160000"/>
                </a:srgbClr>
              </a:gs>
              <a:gs pos="50000">
                <a:srgbClr val="23F618">
                  <a:tint val="44500"/>
                  <a:satMod val="160000"/>
                </a:srgbClr>
              </a:gs>
              <a:gs pos="100000">
                <a:srgbClr val="23F618">
                  <a:tint val="23500"/>
                  <a:satMod val="160000"/>
                </a:srgbClr>
              </a:gs>
            </a:gsLst>
            <a:path path="circle">
              <a:fillToRect l="50000" t="50000" r="50000" b="50000"/>
            </a:path>
            <a:tileRect/>
          </a:gradFill>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buFont typeface="Wingdings" pitchFamily="2" charset="2"/>
              <a:buChar char="Ø"/>
            </a:pPr>
            <a:r>
              <a:rPr lang="zh-TW" altLang="en-US" sz="2800"/>
              <a:t>學生與坐輪椅者到社區一起走動數小時，一起經歷社會如何建構殘障及無障礙社區設施的重要。</a:t>
            </a:r>
            <a:endParaRPr lang="zh-HK" altLang="en-US" sz="28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3906" name="Rectangle 2"/>
          <p:cNvSpPr>
            <a:spLocks noGrp="1"/>
          </p:cNvSpPr>
          <p:nvPr>
            <p:ph type="title" idx="4294967295"/>
          </p:nvPr>
        </p:nvSpPr>
        <p:spPr bwMode="auto">
          <a:xfrm>
            <a:off x="598488" y="274638"/>
            <a:ext cx="8545512"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r>
              <a:rPr lang="en-US" altLang="zh-TW" sz="2400" b="1" smtClean="0">
                <a:ln>
                  <a:noFill/>
                </a:ln>
                <a:solidFill>
                  <a:schemeClr val="bg1"/>
                </a:solidFill>
                <a:effectLst/>
                <a:ea typeface="新細明體" charset="-120"/>
              </a:rPr>
              <a:t/>
            </a:r>
            <a:br>
              <a:rPr lang="en-US" altLang="zh-TW" sz="2400" b="1" smtClean="0">
                <a:ln>
                  <a:noFill/>
                </a:ln>
                <a:solidFill>
                  <a:schemeClr val="bg1"/>
                </a:solidFill>
                <a:effectLst/>
                <a:ea typeface="新細明體" charset="-120"/>
              </a:rPr>
            </a:br>
            <a:endParaRPr lang="zh-TW" altLang="en-US" sz="2400" b="1" smtClean="0">
              <a:ln>
                <a:noFill/>
              </a:ln>
              <a:solidFill>
                <a:schemeClr val="bg1"/>
              </a:solidFill>
              <a:effectLst/>
              <a:ea typeface="新細明體" charset="-120"/>
            </a:endParaRPr>
          </a:p>
        </p:txBody>
      </p:sp>
      <p:sp>
        <p:nvSpPr>
          <p:cNvPr id="49155" name="文字方塊 1"/>
          <p:cNvSpPr txBox="1">
            <a:spLocks noChangeArrowheads="1"/>
          </p:cNvSpPr>
          <p:nvPr/>
        </p:nvSpPr>
        <p:spPr bwMode="auto">
          <a:xfrm>
            <a:off x="179388" y="152400"/>
            <a:ext cx="8458200" cy="14462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3200" b="1">
                <a:solidFill>
                  <a:srgbClr val="FF0000"/>
                </a:solidFill>
              </a:rPr>
              <a:t>(</a:t>
            </a:r>
            <a:r>
              <a:rPr lang="zh-TW" altLang="en-US" sz="3200" b="1">
                <a:solidFill>
                  <a:srgbClr val="FF0000"/>
                </a:solidFill>
              </a:rPr>
              <a:t>四</a:t>
            </a:r>
            <a:r>
              <a:rPr lang="en-US" altLang="zh-TW" sz="3200" b="1">
                <a:solidFill>
                  <a:srgbClr val="FF0000"/>
                </a:solidFill>
              </a:rPr>
              <a:t>) </a:t>
            </a:r>
            <a:r>
              <a:rPr lang="zh-TW" altLang="en-US" sz="2800" b="1">
                <a:solidFill>
                  <a:srgbClr val="FF0000"/>
                </a:solidFill>
              </a:rPr>
              <a:t>教與學不可只在課堂內，多與學生們舉辦課堂以</a:t>
            </a:r>
            <a:r>
              <a:rPr lang="en-US" altLang="zh-TW" sz="2800" b="1">
                <a:solidFill>
                  <a:srgbClr val="FF0000"/>
                </a:solidFill>
              </a:rPr>
              <a:t/>
            </a:r>
            <a:br>
              <a:rPr lang="en-US" altLang="zh-TW" sz="2800" b="1">
                <a:solidFill>
                  <a:srgbClr val="FF0000"/>
                </a:solidFill>
              </a:rPr>
            </a:br>
            <a:r>
              <a:rPr lang="en-US" altLang="zh-TW" sz="2800" b="1">
                <a:solidFill>
                  <a:srgbClr val="FF0000"/>
                </a:solidFill>
              </a:rPr>
              <a:t>         </a:t>
            </a:r>
            <a:r>
              <a:rPr lang="zh-TW" altLang="en-US" sz="2800" b="1">
                <a:solidFill>
                  <a:srgbClr val="FF0000"/>
                </a:solidFill>
              </a:rPr>
              <a:t>外的非正規學習計劃   </a:t>
            </a:r>
            <a:r>
              <a:rPr lang="en-US" altLang="zh-TW" sz="2800" b="1">
                <a:solidFill>
                  <a:srgbClr val="FF0000"/>
                </a:solidFill>
              </a:rPr>
              <a:t>(Informal Education)</a:t>
            </a:r>
            <a:r>
              <a:rPr lang="zh-TW" altLang="en-US" sz="2800" b="1">
                <a:solidFill>
                  <a:srgbClr val="FF0000"/>
                </a:solidFill>
              </a:rPr>
              <a:t>去</a:t>
            </a:r>
            <a:endParaRPr lang="en-US" altLang="zh-TW" sz="2800" b="1">
              <a:solidFill>
                <a:srgbClr val="FF0000"/>
              </a:solidFill>
            </a:endParaRPr>
          </a:p>
          <a:p>
            <a:pPr eaLnBrk="1" hangingPunct="1"/>
            <a:r>
              <a:rPr lang="en-US" altLang="zh-TW" sz="2800" b="1">
                <a:solidFill>
                  <a:srgbClr val="FF0000"/>
                </a:solidFill>
              </a:rPr>
              <a:t>         </a:t>
            </a:r>
            <a:r>
              <a:rPr lang="zh-TW" altLang="en-US" sz="2800" b="1">
                <a:solidFill>
                  <a:srgbClr val="FF0000"/>
                </a:solidFill>
              </a:rPr>
              <a:t>配合及補足正規課程</a:t>
            </a:r>
            <a:endParaRPr lang="zh-HK" altLang="en-US" sz="280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152400" y="447675"/>
            <a:ext cx="6931025" cy="1076325"/>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kumimoji="0" lang="zh-TW" altLang="en-US" sz="3200" b="1">
                <a:latin typeface="Arial" pitchFamily="34" charset="0"/>
              </a:rPr>
              <a:t>鼓勵學生從經驗中學習，提供機會讓學生多在真實環境中去經驗</a:t>
            </a:r>
            <a:r>
              <a:rPr kumimoji="0" lang="zh-TW" altLang="en-US" sz="3200">
                <a:latin typeface="Arial" pitchFamily="34" charset="0"/>
              </a:rPr>
              <a:t> </a:t>
            </a:r>
            <a:endParaRPr kumimoji="0" lang="en-US" altLang="zh-TW" sz="3200">
              <a:latin typeface="Arial" pitchFamily="34" charset="0"/>
            </a:endParaRPr>
          </a:p>
        </p:txBody>
      </p:sp>
      <p:sp>
        <p:nvSpPr>
          <p:cNvPr id="50179" name="Rectangle 2"/>
          <p:cNvSpPr>
            <a:spLocks noChangeArrowheads="1"/>
          </p:cNvSpPr>
          <p:nvPr/>
        </p:nvSpPr>
        <p:spPr bwMode="auto">
          <a:xfrm>
            <a:off x="2270125" y="5756275"/>
            <a:ext cx="6705600" cy="5842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kumimoji="0" lang="zh-TW" altLang="zh-TW" sz="3200" b="1">
                <a:latin typeface="Arial" pitchFamily="34" charset="0"/>
              </a:rPr>
              <a:t>他們會發掘更多的發現及深度的認識</a:t>
            </a:r>
            <a:endParaRPr kumimoji="0" lang="en-US" altLang="zh-TW" sz="5400" b="1">
              <a:solidFill>
                <a:srgbClr val="0000FF"/>
              </a:solidFill>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p:txBody>
          <a:bodyPr/>
          <a:lstStyle/>
          <a:p>
            <a:pPr algn="ctr" eaLnBrk="1" hangingPunct="1">
              <a:buFont typeface="Wingdings" pitchFamily="2" charset="2"/>
              <a:buNone/>
            </a:pPr>
            <a:r>
              <a:rPr lang="zh-TW" altLang="en-GB" sz="5400" b="1" smtClean="0">
                <a:solidFill>
                  <a:schemeClr val="hlink"/>
                </a:solidFill>
                <a:ea typeface="新細明體" pitchFamily="18" charset="-120"/>
              </a:rPr>
              <a:t>改變我們的角度和視野</a:t>
            </a:r>
          </a:p>
          <a:p>
            <a:pPr algn="ctr" eaLnBrk="1" hangingPunct="1">
              <a:buFont typeface="Wingdings" pitchFamily="2" charset="2"/>
              <a:buNone/>
            </a:pPr>
            <a:r>
              <a:rPr lang="en-GB" altLang="zh-TW" sz="2800" b="1" smtClean="0">
                <a:solidFill>
                  <a:srgbClr val="1313FB"/>
                </a:solidFill>
                <a:ea typeface="新細明體" pitchFamily="18" charset="-120"/>
              </a:rPr>
              <a:t>(Changing our perspective)</a:t>
            </a:r>
          </a:p>
          <a:p>
            <a:pPr algn="ctr" eaLnBrk="1" hangingPunct="1">
              <a:buFont typeface="Wingdings" pitchFamily="2" charset="2"/>
              <a:buNone/>
            </a:pPr>
            <a:endParaRPr lang="en-US" altLang="zh-TW" sz="1800" b="1" smtClean="0">
              <a:solidFill>
                <a:schemeClr val="hlink"/>
              </a:solidFill>
              <a:ea typeface="新細明體" pitchFamily="18" charset="-120"/>
            </a:endParaRPr>
          </a:p>
          <a:p>
            <a:pPr algn="ctr" eaLnBrk="1" hangingPunct="1">
              <a:buFont typeface="Wingdings" pitchFamily="2" charset="2"/>
              <a:buNone/>
            </a:pPr>
            <a:r>
              <a:rPr lang="zh-TW" altLang="en-US" sz="4400" b="1" smtClean="0">
                <a:solidFill>
                  <a:srgbClr val="00B050"/>
                </a:solidFill>
                <a:ea typeface="新細明體" pitchFamily="18" charset="-120"/>
              </a:rPr>
              <a:t>影片</a:t>
            </a:r>
            <a:r>
              <a:rPr lang="en-US" altLang="zh-TW" sz="4000" b="1" smtClean="0">
                <a:solidFill>
                  <a:srgbClr val="00B050"/>
                </a:solidFill>
                <a:ea typeface="新細明體" pitchFamily="18" charset="-120"/>
              </a:rPr>
              <a:t> </a:t>
            </a:r>
          </a:p>
          <a:p>
            <a:pPr algn="ctr" eaLnBrk="1" hangingPunct="1">
              <a:buFont typeface="Wingdings" pitchFamily="2" charset="2"/>
              <a:buNone/>
            </a:pPr>
            <a:endParaRPr lang="en-US" altLang="zh-TW" sz="2800" b="1" smtClean="0">
              <a:solidFill>
                <a:srgbClr val="00B050"/>
              </a:solidFill>
              <a:ea typeface="新細明體" pitchFamily="18" charset="-120"/>
            </a:endParaRPr>
          </a:p>
          <a:p>
            <a:pPr algn="ctr" eaLnBrk="1" hangingPunct="1">
              <a:buFont typeface="Wingdings" pitchFamily="2" charset="2"/>
              <a:buNone/>
            </a:pPr>
            <a:r>
              <a:rPr lang="zh-TW" altLang="en-US" sz="4000" b="1" smtClean="0">
                <a:solidFill>
                  <a:srgbClr val="FF0000"/>
                </a:solidFill>
                <a:ea typeface="新細明體" pitchFamily="18" charset="-120"/>
                <a:hlinkClick r:id="rId2" action="ppaction://hlinkpres?slideindex=1&amp;slidetitle="/>
              </a:rPr>
              <a:t>誰富有、誰貧窮</a:t>
            </a:r>
            <a:r>
              <a:rPr lang="en-US" altLang="zh-TW" sz="4000" b="1" smtClean="0">
                <a:solidFill>
                  <a:srgbClr val="FF0000"/>
                </a:solidFill>
                <a:ea typeface="新細明體" pitchFamily="18" charset="-120"/>
                <a:hlinkClick r:id="rId2" action="ppaction://hlinkpres?slideindex=1&amp;slidetitle="/>
              </a:rPr>
              <a:t>?</a:t>
            </a:r>
            <a:endParaRPr lang="en-US" altLang="zh-TW" sz="4000" b="1" smtClean="0">
              <a:solidFill>
                <a:srgbClr val="FF0000"/>
              </a:solidFill>
              <a:ea typeface="新細明體" pitchFamily="18" charset="-120"/>
            </a:endParaRPr>
          </a:p>
          <a:p>
            <a:pPr algn="ctr" eaLnBrk="1" hangingPunct="1">
              <a:buFont typeface="Wingdings" pitchFamily="2" charset="2"/>
              <a:buNone/>
            </a:pPr>
            <a:endParaRPr lang="en-US" altLang="zh-TW" sz="4000" b="1" smtClean="0">
              <a:solidFill>
                <a:srgbClr val="FFFF00"/>
              </a:solidFill>
              <a:ea typeface="新細明體" pitchFamily="18" charset="-120"/>
            </a:endParaRPr>
          </a:p>
        </p:txBody>
      </p:sp>
      <p:sp>
        <p:nvSpPr>
          <p:cNvPr id="2" name="標題 1"/>
          <p:cNvSpPr>
            <a:spLocks noGrp="1"/>
          </p:cNvSpPr>
          <p:nvPr>
            <p:ph type="title"/>
          </p:nvPr>
        </p:nvSpPr>
        <p:spPr>
          <a:xfrm>
            <a:off x="303213" y="285750"/>
            <a:ext cx="8555037" cy="939800"/>
          </a:xfrm>
        </p:spPr>
        <p:txBody>
          <a:bodyPr/>
          <a:lstStyle/>
          <a:p>
            <a:pPr>
              <a:defRPr/>
            </a:pPr>
            <a:endParaRPr lang="zh-HK" altLang="en-US"/>
          </a:p>
        </p:txBody>
      </p:sp>
      <p:sp>
        <p:nvSpPr>
          <p:cNvPr id="143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5DC9B4E9-3904-4C3A-B09C-DF90773E03B4}" type="slidenum">
              <a:rPr kumimoji="0" lang="zh-TW" altLang="en-US" sz="1200" smtClean="0"/>
              <a:pPr eaLnBrk="1" hangingPunct="1"/>
              <a:t>4</a:t>
            </a:fld>
            <a:endParaRPr kumimoji="0" lang="en-US" altLang="zh-TW" sz="1200" smtClean="0"/>
          </a:p>
        </p:txBody>
      </p:sp>
      <p:pic>
        <p:nvPicPr>
          <p:cNvPr id="14341" name="圖片 1"/>
          <p:cNvPicPr>
            <a:picLocks noChangeAspect="1"/>
          </p:cNvPicPr>
          <p:nvPr/>
        </p:nvPicPr>
        <p:blipFill>
          <a:blip r:embed="rId3">
            <a:extLst>
              <a:ext uri="{28A0092B-C50C-407E-A947-70E740481C1C}">
                <a14:useLocalDpi xmlns:a14="http://schemas.microsoft.com/office/drawing/2010/main" val="0"/>
              </a:ext>
            </a:extLst>
          </a:blip>
          <a:srcRect l="-2" r="-6404" b="7303"/>
          <a:stretch>
            <a:fillRect/>
          </a:stretch>
        </p:blipFill>
        <p:spPr bwMode="auto">
          <a:xfrm>
            <a:off x="5581650" y="3276600"/>
            <a:ext cx="1620838"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5956" name="Rectangle 1"/>
          <p:cNvSpPr>
            <a:spLocks noChangeArrowheads="1"/>
          </p:cNvSpPr>
          <p:nvPr/>
        </p:nvSpPr>
        <p:spPr bwMode="auto">
          <a:xfrm>
            <a:off x="304800" y="609600"/>
            <a:ext cx="7010400" cy="1077913"/>
          </a:xfrm>
          <a:prstGeom prst="rect">
            <a:avLst/>
          </a:prstGeom>
          <a:solidFill>
            <a:srgbClr val="92D050">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kumimoji="0" lang="zh-TW" altLang="en-US" sz="3200" b="1" dirty="0">
                <a:latin typeface="新細明體" pitchFamily="18" charset="-120"/>
                <a:cs typeface="Arial" charset="0"/>
              </a:rPr>
              <a:t>體驗式學習 </a:t>
            </a:r>
            <a:r>
              <a:rPr kumimoji="0" lang="en-US" altLang="zh-TW" sz="3200" b="1" dirty="0">
                <a:latin typeface="+mn-lt"/>
                <a:cs typeface="Arial" charset="0"/>
              </a:rPr>
              <a:t>(Experiential learning)</a:t>
            </a:r>
            <a:r>
              <a:rPr kumimoji="0" lang="zh-TW" altLang="en-US" sz="3200" b="1" dirty="0">
                <a:latin typeface="新細明體" pitchFamily="18" charset="-120"/>
                <a:cs typeface="Arial" charset="0"/>
              </a:rPr>
              <a:t>令到學習更生動、更主動及有趣</a:t>
            </a:r>
            <a:endParaRPr kumimoji="0" lang="en-US" altLang="zh-TW" sz="3200" b="1" dirty="0">
              <a:latin typeface="新細明體" pitchFamily="18" charset="-120"/>
              <a:cs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81" name="Rectangle 5"/>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endParaRPr lang="zh-TW" altLang="en-US" smtClean="0">
              <a:ln>
                <a:noFill/>
              </a:ln>
              <a:effectLst/>
              <a:ea typeface="新細明體" charset="-120"/>
            </a:endParaRPr>
          </a:p>
        </p:txBody>
      </p:sp>
      <p:sp>
        <p:nvSpPr>
          <p:cNvPr id="52227" name="Rectangle 1"/>
          <p:cNvSpPr>
            <a:spLocks noChangeArrowheads="1"/>
          </p:cNvSpPr>
          <p:nvPr/>
        </p:nvSpPr>
        <p:spPr bwMode="auto">
          <a:xfrm>
            <a:off x="293688" y="381000"/>
            <a:ext cx="8077200" cy="1570038"/>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kumimoji="0" lang="zh-TW" altLang="en-US" sz="3600" b="1">
                <a:cs typeface="Times New Roman" pitchFamily="18" charset="0"/>
              </a:rPr>
              <a:t>非正式教育能夠幫助學生變成學習過程的主體 </a:t>
            </a:r>
            <a:r>
              <a:rPr kumimoji="0" lang="en-US" altLang="zh-TW" b="1">
                <a:cs typeface="Times New Roman" pitchFamily="18" charset="0"/>
              </a:rPr>
              <a:t>(Help the students shift from being the objects to becoming the subjects in the learning process. )</a:t>
            </a:r>
            <a:endParaRPr kumimoji="0" lang="en-US" altLang="zh-TW" sz="3600" b="1">
              <a:latin typeface="Arial" pitchFamily="34" charset="0"/>
              <a:cs typeface="Times New Roman" pitchFamily="18" charset="0"/>
            </a:endParaRPr>
          </a:p>
        </p:txBody>
      </p:sp>
      <p:pic>
        <p:nvPicPr>
          <p:cNvPr id="52228" name="Picture 8" descr="Picture27"/>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225" y="2057400"/>
            <a:ext cx="4572000" cy="3429000"/>
          </a:xfrm>
        </p:spPr>
      </p:pic>
      <p:pic>
        <p:nvPicPr>
          <p:cNvPr id="52229" name="Picture 9" descr="Picture26"/>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583113" y="3124200"/>
            <a:ext cx="4524375" cy="3394075"/>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1592263" y="4999038"/>
            <a:ext cx="7491412" cy="1311275"/>
          </a:xfrm>
          <a:prstGeom prst="rect">
            <a:avLst/>
          </a:prstGeom>
          <a:solidFill>
            <a:srgbClr val="92D050">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pitchFamily="2" charset="2"/>
              <a:buChar char="Ø"/>
            </a:pPr>
            <a:r>
              <a:rPr kumimoji="0" lang="zh-TW" altLang="en-US" sz="4000" b="1">
                <a:latin typeface="Arial" pitchFamily="34" charset="0"/>
              </a:rPr>
              <a:t>親身接觸和探訪不同的弱勢群</a:t>
            </a:r>
            <a:br>
              <a:rPr kumimoji="0" lang="zh-TW" altLang="en-US" sz="4000" b="1">
                <a:latin typeface="Arial" pitchFamily="34" charset="0"/>
              </a:rPr>
            </a:br>
            <a:r>
              <a:rPr kumimoji="0" lang="zh-TW" altLang="en-US" sz="4000" b="1">
                <a:latin typeface="Arial" pitchFamily="34" charset="0"/>
              </a:rPr>
              <a:t>   體和貧乏社區</a:t>
            </a:r>
            <a:endParaRPr kumimoji="0" lang="en-US" altLang="zh-TW" sz="4000" b="1">
              <a:latin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Rectangle 4"/>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endParaRPr lang="zh-TW" altLang="en-US" smtClean="0">
              <a:ln>
                <a:noFill/>
              </a:ln>
              <a:effectLst/>
              <a:ea typeface="新細明體" charset="-120"/>
            </a:endParaRPr>
          </a:p>
        </p:txBody>
      </p:sp>
      <p:pic>
        <p:nvPicPr>
          <p:cNvPr id="54275" name="Picture 7" descr="Picture7"/>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609600"/>
            <a:ext cx="4191000" cy="5657850"/>
          </a:xfrm>
        </p:spPr>
      </p:pic>
      <p:pic>
        <p:nvPicPr>
          <p:cNvPr id="54276" name="Picture 8" descr="Picture8"/>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4281488" y="2743200"/>
            <a:ext cx="4772025" cy="3581400"/>
          </a:xfrm>
        </p:spPr>
      </p:pic>
      <p:sp>
        <p:nvSpPr>
          <p:cNvPr id="54277" name="Rectangle 1"/>
          <p:cNvSpPr>
            <a:spLocks noChangeArrowheads="1"/>
          </p:cNvSpPr>
          <p:nvPr/>
        </p:nvSpPr>
        <p:spPr bwMode="auto">
          <a:xfrm>
            <a:off x="4572000" y="1298575"/>
            <a:ext cx="4038600" cy="762000"/>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buFont typeface="Wingdings" pitchFamily="2" charset="2"/>
              <a:buChar char="Ø"/>
            </a:pPr>
            <a:r>
              <a:rPr kumimoji="0" lang="zh-TW" altLang="en-US" sz="4400" b="1">
                <a:latin typeface="Arial" pitchFamily="34" charset="0"/>
              </a:rPr>
              <a:t>歷奇體驗計劃</a:t>
            </a:r>
            <a:endParaRPr kumimoji="0" lang="en-US" altLang="zh-TW" sz="4400" b="1">
              <a:latin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5298" name="Rectangle 1"/>
          <p:cNvSpPr>
            <a:spLocks noChangeArrowheads="1"/>
          </p:cNvSpPr>
          <p:nvPr/>
        </p:nvSpPr>
        <p:spPr bwMode="auto">
          <a:xfrm>
            <a:off x="990600" y="5334000"/>
            <a:ext cx="8153400" cy="7016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buFont typeface="Wingdings" pitchFamily="2" charset="2"/>
              <a:buChar char="Ø"/>
            </a:pPr>
            <a:r>
              <a:rPr kumimoji="0" lang="zh-TW" altLang="en-US" sz="4000" b="1">
                <a:latin typeface="Arial" pitchFamily="34" charset="0"/>
              </a:rPr>
              <a:t>關注少數族裔人士社區共融計劃</a:t>
            </a:r>
            <a:r>
              <a:rPr kumimoji="0" lang="zh-TW" altLang="en-US" sz="4000">
                <a:latin typeface="Arial" pitchFamily="34" charset="0"/>
              </a:rPr>
              <a:t> </a:t>
            </a:r>
            <a:endParaRPr kumimoji="0" lang="en-US" altLang="zh-TW" sz="4000">
              <a:latin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322" name="Rectangle 1"/>
          <p:cNvSpPr>
            <a:spLocks noChangeArrowheads="1"/>
          </p:cNvSpPr>
          <p:nvPr/>
        </p:nvSpPr>
        <p:spPr bwMode="auto">
          <a:xfrm>
            <a:off x="1219200" y="609600"/>
            <a:ext cx="7696200" cy="701675"/>
          </a:xfrm>
          <a:prstGeom prst="rect">
            <a:avLst/>
          </a:prstGeom>
          <a:solidFill>
            <a:srgbClr val="FE85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pitchFamily="2" charset="2"/>
              <a:buChar char="Ø"/>
            </a:pPr>
            <a:r>
              <a:rPr kumimoji="0" lang="zh-TW" altLang="en-US" sz="4000" b="1">
                <a:latin typeface="Arial" pitchFamily="34" charset="0"/>
              </a:rPr>
              <a:t>關注南亞裔人士勞工權益計劃</a:t>
            </a:r>
            <a:endParaRPr kumimoji="0" lang="en-US" altLang="zh-TW" sz="4000" b="1">
              <a:latin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505200" y="4891088"/>
            <a:ext cx="5486400" cy="13112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buFont typeface="Wingdings" pitchFamily="2" charset="2"/>
              <a:buChar char="Ø"/>
            </a:pPr>
            <a:r>
              <a:rPr kumimoji="0" lang="en-US" altLang="zh-TW" sz="4000" b="1">
                <a:latin typeface="Arial" pitchFamily="34" charset="0"/>
              </a:rPr>
              <a:t>Sing</a:t>
            </a:r>
            <a:r>
              <a:rPr kumimoji="0" lang="zh-TW" altLang="en-US" sz="4000" b="1">
                <a:latin typeface="Arial" pitchFamily="34" charset="0"/>
              </a:rPr>
              <a:t>夢傾城</a:t>
            </a:r>
            <a:r>
              <a:rPr kumimoji="0" lang="en-US" altLang="zh-TW" sz="4000" b="1">
                <a:latin typeface="Arial" pitchFamily="34" charset="0"/>
              </a:rPr>
              <a:t>—</a:t>
            </a:r>
            <a:br>
              <a:rPr kumimoji="0" lang="en-US" altLang="zh-TW" sz="4000" b="1">
                <a:latin typeface="Arial" pitchFamily="34" charset="0"/>
              </a:rPr>
            </a:br>
            <a:r>
              <a:rPr kumimoji="0" lang="en-US" altLang="zh-TW" sz="4000" b="1">
                <a:latin typeface="Arial" pitchFamily="34" charset="0"/>
              </a:rPr>
              <a:t>   </a:t>
            </a:r>
            <a:r>
              <a:rPr kumimoji="0" lang="zh-TW" altLang="en-US" sz="4000" b="1">
                <a:latin typeface="Arial" pitchFamily="34" charset="0"/>
              </a:rPr>
              <a:t>社工歌曲分享晚會</a:t>
            </a:r>
            <a:endParaRPr kumimoji="0" lang="en-US" altLang="zh-TW" sz="4000" b="1">
              <a:latin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0" name="文字方塊 1"/>
          <p:cNvSpPr txBox="1">
            <a:spLocks noChangeArrowheads="1"/>
          </p:cNvSpPr>
          <p:nvPr/>
        </p:nvSpPr>
        <p:spPr bwMode="auto">
          <a:xfrm>
            <a:off x="0" y="381000"/>
            <a:ext cx="4724400" cy="1190625"/>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buFont typeface="Wingdings" pitchFamily="2" charset="2"/>
              <a:buChar char="Ø"/>
            </a:pPr>
            <a:r>
              <a:rPr lang="zh-TW" altLang="en-US" sz="3600" b="1"/>
              <a:t>樂也融融齊用餐</a:t>
            </a:r>
            <a:r>
              <a:rPr lang="en-US" altLang="zh-TW" sz="3600" b="1"/>
              <a:t>—</a:t>
            </a:r>
            <a:br>
              <a:rPr lang="en-US" altLang="zh-TW" sz="3600" b="1"/>
            </a:br>
            <a:r>
              <a:rPr lang="en-US" altLang="zh-TW" sz="3600" b="1"/>
              <a:t>   </a:t>
            </a:r>
            <a:r>
              <a:rPr lang="zh-TW" altLang="en-US" sz="3600" b="1"/>
              <a:t>無障礙關懷食店計劃</a:t>
            </a:r>
            <a:endParaRPr lang="zh-HK" altLang="en-US" sz="3600" b="1"/>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8" name="Rectangle 6"/>
          <p:cNvSpPr>
            <a:spLocks noGrp="1"/>
          </p:cNvSpPr>
          <p:nvPr>
            <p:ph type="title" idx="4294967295"/>
          </p:nvPr>
        </p:nvSpPr>
        <p:spPr bwMode="auto">
          <a:xfrm>
            <a:off x="0" y="358775"/>
            <a:ext cx="8915400" cy="1228725"/>
          </a:xfrm>
          <a:solidFill>
            <a:srgbClr val="FFFF00"/>
          </a:solidFill>
        </p:spPr>
        <p:txBody>
          <a:bodyPr wrap="square" lIns="91440" tIns="45720" rIns="91440" bIns="45720" numCol="1" anchorCtr="0" compatLnSpc="1">
            <a:prstTxWarp prst="textNoShape">
              <a:avLst/>
            </a:prstTxWarp>
          </a:bodyPr>
          <a:lstStyle/>
          <a:p>
            <a:pPr>
              <a:defRPr/>
            </a:pPr>
            <a:r>
              <a:rPr lang="en-US" altLang="zh-TW" sz="3600" b="1" smtClean="0">
                <a:solidFill>
                  <a:srgbClr val="FF0000"/>
                </a:solidFill>
                <a:ea typeface="新細明體" charset="-120"/>
              </a:rPr>
              <a:t>(</a:t>
            </a:r>
            <a:r>
              <a:rPr lang="zh-TW" altLang="en-US" sz="3600" b="1" smtClean="0">
                <a:solidFill>
                  <a:srgbClr val="FF0000"/>
                </a:solidFill>
                <a:ea typeface="新細明體" charset="-120"/>
              </a:rPr>
              <a:t>五</a:t>
            </a:r>
            <a:r>
              <a:rPr lang="en-US" altLang="zh-TW" sz="3600" b="1" smtClean="0">
                <a:solidFill>
                  <a:srgbClr val="FF0000"/>
                </a:solidFill>
                <a:effectLst/>
                <a:ea typeface="新細明體" charset="-120"/>
              </a:rPr>
              <a:t>) </a:t>
            </a:r>
            <a:r>
              <a:rPr lang="zh-TW" altLang="en-US" sz="3600" b="1" smtClean="0">
                <a:solidFill>
                  <a:srgbClr val="FF0000"/>
                </a:solidFill>
                <a:effectLst/>
                <a:ea typeface="新細明體" charset="-120"/>
              </a:rPr>
              <a:t>鼓勵學生主動參與去發掘、反思及</a:t>
            </a:r>
            <a:r>
              <a:rPr lang="en-US" altLang="zh-TW" sz="3600" b="1" smtClean="0">
                <a:solidFill>
                  <a:srgbClr val="FF0000"/>
                </a:solidFill>
                <a:effectLst/>
                <a:ea typeface="新細明體" charset="-120"/>
              </a:rPr>
              <a:t/>
            </a:r>
            <a:br>
              <a:rPr lang="en-US" altLang="zh-TW" sz="3600" b="1" smtClean="0">
                <a:solidFill>
                  <a:srgbClr val="FF0000"/>
                </a:solidFill>
                <a:effectLst/>
                <a:ea typeface="新細明體" charset="-120"/>
              </a:rPr>
            </a:br>
            <a:r>
              <a:rPr lang="en-US" altLang="zh-TW" sz="3600" b="1" smtClean="0">
                <a:solidFill>
                  <a:srgbClr val="FF0000"/>
                </a:solidFill>
                <a:effectLst/>
                <a:ea typeface="新細明體" charset="-120"/>
              </a:rPr>
              <a:t>        </a:t>
            </a:r>
            <a:r>
              <a:rPr lang="zh-TW" altLang="en-US" sz="3600" b="1" smtClean="0">
                <a:solidFill>
                  <a:srgbClr val="FF0000"/>
                </a:solidFill>
                <a:effectLst/>
                <a:ea typeface="新細明體" charset="-120"/>
              </a:rPr>
              <a:t>總結學習，協助他們出版學習成果</a:t>
            </a:r>
            <a:endParaRPr lang="zh-TW" altLang="en-US" sz="3600" b="1" smtClean="0">
              <a:ln>
                <a:noFill/>
              </a:ln>
              <a:solidFill>
                <a:srgbClr val="FF0000"/>
              </a:solidFill>
              <a:effectLst/>
              <a:ea typeface="新細明體" charset="-120"/>
            </a:endParaRPr>
          </a:p>
        </p:txBody>
      </p:sp>
      <p:sp>
        <p:nvSpPr>
          <p:cNvPr id="59395" name="Rectangle 7"/>
          <p:cNvSpPr>
            <a:spLocks noGrp="1"/>
          </p:cNvSpPr>
          <p:nvPr>
            <p:ph sz="half" idx="4294967295"/>
          </p:nvPr>
        </p:nvSpPr>
        <p:spPr>
          <a:xfrm>
            <a:off x="457200" y="1600200"/>
            <a:ext cx="4038600" cy="4525963"/>
          </a:xfrm>
        </p:spPr>
        <p:txBody>
          <a:bodyPr/>
          <a:lstStyle/>
          <a:p>
            <a:endParaRPr lang="zh-TW" altLang="en-US" sz="2800" smtClean="0">
              <a:ea typeface="新細明體" pitchFamily="18" charset="-120"/>
            </a:endParaRPr>
          </a:p>
        </p:txBody>
      </p:sp>
      <p:sp>
        <p:nvSpPr>
          <p:cNvPr id="59396" name="Rectangle 8"/>
          <p:cNvSpPr>
            <a:spLocks noGrp="1"/>
          </p:cNvSpPr>
          <p:nvPr>
            <p:ph sz="half" idx="4294967295"/>
          </p:nvPr>
        </p:nvSpPr>
        <p:spPr>
          <a:xfrm>
            <a:off x="4648200" y="1600200"/>
            <a:ext cx="4038600" cy="4525963"/>
          </a:xfrm>
        </p:spPr>
        <p:txBody>
          <a:bodyPr/>
          <a:lstStyle/>
          <a:p>
            <a:endParaRPr lang="zh-TW" altLang="en-US" sz="2800" smtClean="0">
              <a:ea typeface="新細明體" pitchFamily="18" charset="-120"/>
            </a:endParaRPr>
          </a:p>
        </p:txBody>
      </p:sp>
      <p:pic>
        <p:nvPicPr>
          <p:cNvPr id="59397" name="Picture 4" descr="SS4208-6"/>
          <p:cNvPicPr>
            <a:picLocks noChangeAspect="1" noChangeArrowheads="1"/>
          </p:cNvPicPr>
          <p:nvPr/>
        </p:nvPicPr>
        <p:blipFill>
          <a:blip r:embed="rId2">
            <a:extLst>
              <a:ext uri="{28A0092B-C50C-407E-A947-70E740481C1C}">
                <a14:useLocalDpi xmlns:a14="http://schemas.microsoft.com/office/drawing/2010/main" val="0"/>
              </a:ext>
            </a:extLst>
          </a:blip>
          <a:srcRect l="7643" t="5112" r="4997" b="2383"/>
          <a:stretch>
            <a:fillRect/>
          </a:stretch>
        </p:blipFill>
        <p:spPr bwMode="auto">
          <a:xfrm>
            <a:off x="838200" y="1831975"/>
            <a:ext cx="3452813"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5" descr="380_480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866900"/>
            <a:ext cx="3700463"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8" name="Rectangle 4"/>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endParaRPr lang="zh-TW" altLang="en-US" smtClean="0">
              <a:ln>
                <a:noFill/>
              </a:ln>
              <a:effectLst/>
              <a:ea typeface="新細明體" charset="-120"/>
            </a:endParaRPr>
          </a:p>
        </p:txBody>
      </p:sp>
      <p:pic>
        <p:nvPicPr>
          <p:cNvPr id="60419" name="Picture 6" descr="picture"/>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438400" y="304800"/>
            <a:ext cx="4648200" cy="61976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685800" y="1524000"/>
            <a:ext cx="7772400" cy="5029200"/>
          </a:xfrm>
        </p:spPr>
        <p:txBody>
          <a:bodyPr/>
          <a:lstStyle/>
          <a:p>
            <a:pPr algn="ctr" eaLnBrk="1" hangingPunct="1">
              <a:buFont typeface="Wingdings" pitchFamily="2" charset="2"/>
              <a:buNone/>
            </a:pPr>
            <a:r>
              <a:rPr lang="zh-TW" altLang="en-GB" sz="5400" b="1" smtClean="0">
                <a:solidFill>
                  <a:schemeClr val="hlink"/>
                </a:solidFill>
                <a:latin typeface="新細明體" pitchFamily="18" charset="-120"/>
                <a:ea typeface="新細明體" pitchFamily="18" charset="-120"/>
              </a:rPr>
              <a:t>改變我們的角度和視野</a:t>
            </a:r>
          </a:p>
          <a:p>
            <a:pPr algn="ctr" eaLnBrk="1" hangingPunct="1">
              <a:buFont typeface="Wingdings" pitchFamily="2" charset="2"/>
              <a:buNone/>
            </a:pPr>
            <a:r>
              <a:rPr lang="en-GB" altLang="zh-TW" sz="2800" b="1" smtClean="0">
                <a:solidFill>
                  <a:srgbClr val="1313FB"/>
                </a:solidFill>
                <a:ea typeface="新細明體" pitchFamily="18" charset="-120"/>
              </a:rPr>
              <a:t>(Changing our perspective</a:t>
            </a:r>
            <a:r>
              <a:rPr lang="en-US" altLang="zh-TW" sz="2800" b="1" smtClean="0">
                <a:solidFill>
                  <a:srgbClr val="1313FB"/>
                </a:solidFill>
                <a:ea typeface="新細明體" pitchFamily="18" charset="-120"/>
              </a:rPr>
              <a:t>)</a:t>
            </a:r>
            <a:endParaRPr lang="en-US" altLang="zh-TW" sz="4000" b="1" smtClean="0">
              <a:solidFill>
                <a:schemeClr val="hlink"/>
              </a:solidFill>
              <a:ea typeface="新細明體" pitchFamily="18" charset="-120"/>
            </a:endParaRPr>
          </a:p>
          <a:p>
            <a:pPr algn="ctr" eaLnBrk="1" hangingPunct="1">
              <a:buFont typeface="Wingdings" pitchFamily="2" charset="2"/>
              <a:buNone/>
            </a:pPr>
            <a:endParaRPr lang="en-US" altLang="zh-TW" sz="2800" b="1" smtClean="0">
              <a:solidFill>
                <a:srgbClr val="FF0000"/>
              </a:solidFill>
              <a:latin typeface="新細明體" pitchFamily="18" charset="-120"/>
              <a:ea typeface="新細明體" pitchFamily="18" charset="-120"/>
            </a:endParaRPr>
          </a:p>
          <a:p>
            <a:pPr algn="ctr" eaLnBrk="1" hangingPunct="1">
              <a:buFont typeface="Wingdings" pitchFamily="2" charset="2"/>
              <a:buNone/>
            </a:pPr>
            <a:r>
              <a:rPr lang="zh-TW" altLang="en-US" sz="4400" b="1" smtClean="0">
                <a:solidFill>
                  <a:srgbClr val="00B050"/>
                </a:solidFill>
                <a:latin typeface="新細明體" pitchFamily="18" charset="-120"/>
                <a:ea typeface="新細明體" pitchFamily="18" charset="-120"/>
              </a:rPr>
              <a:t>遊戲</a:t>
            </a:r>
            <a:endParaRPr lang="en-US" altLang="zh-TW" sz="4400" b="1" smtClean="0">
              <a:solidFill>
                <a:srgbClr val="00B050"/>
              </a:solidFill>
              <a:latin typeface="新細明體" pitchFamily="18" charset="-120"/>
              <a:ea typeface="新細明體" pitchFamily="18" charset="-120"/>
            </a:endParaRPr>
          </a:p>
          <a:p>
            <a:pPr algn="ctr">
              <a:buSzTx/>
              <a:buFont typeface="Wingdings" pitchFamily="2" charset="2"/>
              <a:buChar char="Ø"/>
            </a:pPr>
            <a:r>
              <a:rPr lang="zh-TW" altLang="en-US" sz="3600" b="1" smtClean="0">
                <a:solidFill>
                  <a:srgbClr val="FF0000"/>
                </a:solidFill>
                <a:latin typeface="新細明體" pitchFamily="18" charset="-120"/>
                <a:ea typeface="新細明體" pitchFamily="18" charset="-120"/>
              </a:rPr>
              <a:t>算術遊戲</a:t>
            </a:r>
          </a:p>
          <a:p>
            <a:pPr algn="ctr">
              <a:buSzTx/>
              <a:buFont typeface="Wingdings" pitchFamily="2" charset="2"/>
              <a:buChar char="Ø"/>
            </a:pPr>
            <a:r>
              <a:rPr lang="zh-TW" altLang="en-US" sz="3600" b="1" smtClean="0">
                <a:solidFill>
                  <a:srgbClr val="FF0000"/>
                </a:solidFill>
                <a:latin typeface="新細明體" pitchFamily="18" charset="-120"/>
                <a:ea typeface="新細明體" pitchFamily="18" charset="-120"/>
              </a:rPr>
              <a:t>騎師遊戲</a:t>
            </a:r>
            <a:endParaRPr lang="en-US" altLang="zh-TW" sz="3600" b="1" smtClean="0">
              <a:solidFill>
                <a:srgbClr val="FF0000"/>
              </a:solidFill>
              <a:latin typeface="新細明體" pitchFamily="18" charset="-120"/>
              <a:ea typeface="新細明體" pitchFamily="18" charset="-120"/>
            </a:endParaRPr>
          </a:p>
        </p:txBody>
      </p:sp>
      <p:sp>
        <p:nvSpPr>
          <p:cNvPr id="187394" name="Rectangle 2"/>
          <p:cNvSpPr>
            <a:spLocks noGrp="1" noChangeArrowheads="1"/>
          </p:cNvSpPr>
          <p:nvPr>
            <p:ph type="title"/>
          </p:nvPr>
        </p:nvSpPr>
        <p:spPr>
          <a:xfrm>
            <a:off x="685800" y="304800"/>
            <a:ext cx="7772400" cy="914400"/>
          </a:xfrm>
        </p:spPr>
        <p:txBody>
          <a:bodyPr/>
          <a:lstStyle/>
          <a:p>
            <a:pPr eaLnBrk="1" fontAlgn="auto" hangingPunct="1">
              <a:spcAft>
                <a:spcPts val="0"/>
              </a:spcAft>
              <a:defRPr/>
            </a:pPr>
            <a:endParaRPr lang="en-GB" altLang="zh-TW" sz="2800"/>
          </a:p>
        </p:txBody>
      </p:sp>
      <p:sp>
        <p:nvSpPr>
          <p:cNvPr id="1536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FB6F3042-7816-41DC-93FC-E2CE003EDD6C}" type="slidenum">
              <a:rPr kumimoji="0" lang="zh-TW" altLang="en-US" sz="1200" smtClean="0"/>
              <a:pPr eaLnBrk="1" hangingPunct="1"/>
              <a:t>5</a:t>
            </a:fld>
            <a:endParaRPr kumimoji="0" lang="en-US" altLang="zh-TW" sz="1200" smtClean="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4"/>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endParaRPr lang="zh-TW" altLang="en-US" smtClean="0">
              <a:ln>
                <a:noFill/>
              </a:ln>
              <a:effectLst/>
              <a:ea typeface="新細明體" charset="-120"/>
            </a:endParaRPr>
          </a:p>
        </p:txBody>
      </p:sp>
      <p:pic>
        <p:nvPicPr>
          <p:cNvPr id="61443" name="Picture 7" descr="Reportcoverfinal"/>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52400" y="457200"/>
            <a:ext cx="4256088" cy="6019800"/>
          </a:xfrm>
        </p:spPr>
      </p:pic>
      <p:pic>
        <p:nvPicPr>
          <p:cNvPr id="61444" name="Picture 8" descr="Research rpeort cover300"/>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648200" y="457200"/>
            <a:ext cx="4343400" cy="5999163"/>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4" name="Rectangle 4"/>
          <p:cNvSpPr>
            <a:spLocks noGrp="1"/>
          </p:cNvSpPr>
          <p:nvPr>
            <p:ph type="title" idx="4294967295"/>
          </p:nvPr>
        </p:nvSpPr>
        <p:spPr bwMode="auto">
          <a:xfrm>
            <a:off x="304800" y="381000"/>
            <a:ext cx="8686800" cy="1143000"/>
          </a:xfrm>
          <a:solidFill>
            <a:srgbClr val="FFFF99"/>
          </a:solidFill>
        </p:spPr>
        <p:txBody>
          <a:bodyPr wrap="square" lIns="91440" tIns="45720" rIns="91440" bIns="45720" numCol="1" anchorCtr="0" compatLnSpc="1">
            <a:prstTxWarp prst="textNoShape">
              <a:avLst/>
            </a:prstTxWarp>
            <a:normAutofit fontScale="90000"/>
          </a:bodyPr>
          <a:lstStyle/>
          <a:p>
            <a:pPr>
              <a:buFont typeface="Wingdings" pitchFamily="2" charset="2"/>
              <a:buChar char="Ø"/>
            </a:pPr>
            <a:r>
              <a:rPr lang="zh-TW" altLang="en-US" sz="3600" b="1" smtClean="0">
                <a:ln>
                  <a:noFill/>
                </a:ln>
                <a:effectLst/>
                <a:ea typeface="新細明體" pitchFamily="18" charset="-120"/>
              </a:rPr>
              <a:t>與學生一起出版</a:t>
            </a:r>
            <a:r>
              <a:rPr lang="en-US" altLang="zh-TW" sz="3600" b="1" smtClean="0">
                <a:ln>
                  <a:noFill/>
                </a:ln>
                <a:effectLst/>
                <a:ea typeface="新細明體" pitchFamily="18" charset="-120"/>
              </a:rPr>
              <a:t>《</a:t>
            </a:r>
            <a:r>
              <a:rPr lang="zh-TW" altLang="en-US" sz="3600" b="1" smtClean="0">
                <a:ln>
                  <a:noFill/>
                </a:ln>
                <a:effectLst/>
                <a:ea typeface="新細明體" pitchFamily="18" charset="-120"/>
              </a:rPr>
              <a:t>小組遊戲帶領技巧</a:t>
            </a:r>
            <a:r>
              <a:rPr lang="en-US" altLang="zh-TW" sz="3600" b="1" smtClean="0">
                <a:ln>
                  <a:noFill/>
                </a:ln>
                <a:effectLst/>
                <a:ea typeface="新細明體" pitchFamily="18" charset="-120"/>
              </a:rPr>
              <a:t>—</a:t>
            </a:r>
            <a:br>
              <a:rPr lang="en-US" altLang="zh-TW" sz="3600" b="1" smtClean="0">
                <a:ln>
                  <a:noFill/>
                </a:ln>
                <a:effectLst/>
                <a:ea typeface="新細明體" pitchFamily="18" charset="-120"/>
              </a:rPr>
            </a:br>
            <a:r>
              <a:rPr lang="zh-TW" altLang="en-US" sz="3600" b="1" smtClean="0">
                <a:ln>
                  <a:noFill/>
                </a:ln>
                <a:effectLst/>
                <a:ea typeface="新細明體" pitchFamily="18" charset="-120"/>
              </a:rPr>
              <a:t>從概念到實踐</a:t>
            </a:r>
            <a:r>
              <a:rPr lang="en-US" altLang="zh-TW" sz="3600" b="1" smtClean="0">
                <a:ln>
                  <a:noFill/>
                </a:ln>
                <a:effectLst/>
                <a:ea typeface="新細明體" pitchFamily="18" charset="-120"/>
              </a:rPr>
              <a:t>》</a:t>
            </a:r>
            <a:r>
              <a:rPr lang="zh-TW" altLang="en-US" sz="3600" b="1" smtClean="0">
                <a:ln>
                  <a:noFill/>
                </a:ln>
                <a:effectLst/>
                <a:ea typeface="新細明體" pitchFamily="18" charset="-120"/>
              </a:rPr>
              <a:t>一書</a:t>
            </a:r>
          </a:p>
        </p:txBody>
      </p:sp>
      <p:pic>
        <p:nvPicPr>
          <p:cNvPr id="62467" name="Picture 8" descr="10"/>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228600" y="1558925"/>
            <a:ext cx="3827463" cy="4957763"/>
          </a:xfrm>
          <a:ln w="12700">
            <a:solidFill>
              <a:schemeClr val="tx1"/>
            </a:solidFill>
            <a:miter lim="800000"/>
            <a:headEnd/>
            <a:tailEnd/>
          </a:ln>
        </p:spPr>
      </p:pic>
      <p:pic>
        <p:nvPicPr>
          <p:cNvPr id="6246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676400"/>
            <a:ext cx="3881438" cy="290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9"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343400"/>
            <a:ext cx="1647825"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4"/>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endParaRPr lang="zh-TW" altLang="en-US" sz="4000" smtClean="0">
              <a:ln>
                <a:noFill/>
              </a:ln>
              <a:effectLst/>
              <a:ea typeface="新細明體" charset="-120"/>
            </a:endParaRPr>
          </a:p>
        </p:txBody>
      </p:sp>
      <p:pic>
        <p:nvPicPr>
          <p:cNvPr id="63491" name="Picture 6" descr="back_to_faith"/>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1676400"/>
            <a:ext cx="2905125" cy="4267200"/>
          </a:xfrm>
          <a:ln>
            <a:solidFill>
              <a:schemeClr val="tx1"/>
            </a:solidFill>
            <a:miter lim="800000"/>
            <a:headEnd/>
            <a:tailEnd/>
          </a:ln>
        </p:spPr>
      </p:pic>
      <p:pic>
        <p:nvPicPr>
          <p:cNvPr id="63492" name="Picture 8" descr="IMG_0587"/>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t="8615" b="7768"/>
          <a:stretch>
            <a:fillRect/>
          </a:stretch>
        </p:blipFill>
        <p:spPr>
          <a:xfrm>
            <a:off x="3581400" y="2514600"/>
            <a:ext cx="5383213" cy="3084513"/>
          </a:xfrm>
        </p:spPr>
      </p:pic>
      <p:sp>
        <p:nvSpPr>
          <p:cNvPr id="5" name="Rectangle 4"/>
          <p:cNvSpPr>
            <a:spLocks noGrp="1"/>
          </p:cNvSpPr>
          <p:nvPr>
            <p:ph type="title" idx="4294967295"/>
          </p:nvPr>
        </p:nvSpPr>
        <p:spPr bwMode="auto">
          <a:xfrm>
            <a:off x="228600" y="381000"/>
            <a:ext cx="8686800" cy="1143000"/>
          </a:xfrm>
          <a:solidFill>
            <a:srgbClr val="FFFF99"/>
          </a:solidFill>
        </p:spPr>
        <p:txBody>
          <a:bodyPr wrap="square" lIns="91440" tIns="45720" rIns="91440" bIns="45720" numCol="1" anchorCtr="0" compatLnSpc="1">
            <a:prstTxWarp prst="textNoShape">
              <a:avLst/>
            </a:prstTxWarp>
            <a:normAutofit fontScale="90000"/>
          </a:bodyPr>
          <a:lstStyle/>
          <a:p>
            <a:pPr>
              <a:buFont typeface="Wingdings" pitchFamily="2" charset="2"/>
              <a:buChar char="Ø"/>
            </a:pPr>
            <a:r>
              <a:rPr lang="zh-TW" altLang="en-US" sz="3600" b="1" smtClean="0">
                <a:ln>
                  <a:noFill/>
                </a:ln>
                <a:effectLst/>
                <a:ea typeface="新細明體" pitchFamily="18" charset="-120"/>
              </a:rPr>
              <a:t>與畢業生一起出版</a:t>
            </a:r>
            <a:r>
              <a:rPr lang="en-US" altLang="zh-TW" sz="3600" b="1" smtClean="0">
                <a:ln>
                  <a:noFill/>
                </a:ln>
                <a:effectLst/>
                <a:ea typeface="新細明體" pitchFamily="18" charset="-120"/>
              </a:rPr>
              <a:t/>
            </a:r>
            <a:br>
              <a:rPr lang="en-US" altLang="zh-TW" sz="3600" b="1" smtClean="0">
                <a:ln>
                  <a:noFill/>
                </a:ln>
                <a:effectLst/>
                <a:ea typeface="新細明體" pitchFamily="18" charset="-120"/>
              </a:rPr>
            </a:br>
            <a:r>
              <a:rPr lang="en-US" altLang="zh-TW" sz="3600" b="1" smtClean="0">
                <a:ln>
                  <a:noFill/>
                </a:ln>
                <a:effectLst/>
                <a:ea typeface="新細明體" pitchFamily="18" charset="-120"/>
              </a:rPr>
              <a:t>《</a:t>
            </a:r>
            <a:r>
              <a:rPr lang="zh-TW" altLang="en-US" sz="3600" b="1" smtClean="0">
                <a:ln>
                  <a:noFill/>
                </a:ln>
                <a:effectLst/>
                <a:ea typeface="新細明體" pitchFamily="18" charset="-120"/>
              </a:rPr>
              <a:t>回歸信念</a:t>
            </a:r>
            <a:r>
              <a:rPr lang="en-US" altLang="zh-TW" sz="3600" b="1" smtClean="0">
                <a:ln>
                  <a:noFill/>
                </a:ln>
                <a:effectLst/>
                <a:ea typeface="新細明體" pitchFamily="18" charset="-120"/>
              </a:rPr>
              <a:t>—</a:t>
            </a:r>
            <a:r>
              <a:rPr lang="zh-TW" altLang="en-US" sz="3600" b="1" smtClean="0">
                <a:ln>
                  <a:noFill/>
                </a:ln>
                <a:effectLst/>
                <a:ea typeface="新細明體" pitchFamily="18" charset="-120"/>
              </a:rPr>
              <a:t>社工信念的實踐</a:t>
            </a:r>
            <a:r>
              <a:rPr lang="en-US" altLang="zh-TW" sz="3600" b="1" smtClean="0">
                <a:ln>
                  <a:noFill/>
                </a:ln>
                <a:effectLst/>
                <a:ea typeface="新細明體" pitchFamily="18" charset="-120"/>
              </a:rPr>
              <a:t>》</a:t>
            </a:r>
            <a:r>
              <a:rPr lang="zh-TW" altLang="en-US" sz="3600" b="1" smtClean="0">
                <a:ln>
                  <a:noFill/>
                </a:ln>
                <a:effectLst/>
                <a:ea typeface="新細明體" pitchFamily="18" charset="-120"/>
              </a:rPr>
              <a:t>一書</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6" name="Rectangle 6"/>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endParaRPr lang="zh-TW" altLang="en-US" sz="4000" smtClean="0">
              <a:ln>
                <a:noFill/>
              </a:ln>
              <a:effectLst/>
              <a:ea typeface="新細明體" charset="-120"/>
            </a:endParaRPr>
          </a:p>
        </p:txBody>
      </p:sp>
      <p:pic>
        <p:nvPicPr>
          <p:cNvPr id="64515" name="Picture 9" descr="IMG_8358"/>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r="45496" b="-316"/>
          <a:stretch>
            <a:fillRect/>
          </a:stretch>
        </p:blipFill>
        <p:spPr>
          <a:xfrm>
            <a:off x="457200" y="1552575"/>
            <a:ext cx="3581400" cy="4943475"/>
          </a:xfrm>
        </p:spPr>
      </p:pic>
      <p:pic>
        <p:nvPicPr>
          <p:cNvPr id="64516" name="Picture 10" descr="IMG_8366"/>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267200" y="2286000"/>
            <a:ext cx="4724400" cy="3543300"/>
          </a:xfrm>
        </p:spPr>
      </p:pic>
      <p:sp>
        <p:nvSpPr>
          <p:cNvPr id="5" name="Rectangle 4"/>
          <p:cNvSpPr>
            <a:spLocks noGrp="1"/>
          </p:cNvSpPr>
          <p:nvPr>
            <p:ph type="title" idx="4294967295"/>
          </p:nvPr>
        </p:nvSpPr>
        <p:spPr bwMode="auto">
          <a:xfrm>
            <a:off x="152400" y="228600"/>
            <a:ext cx="8686800" cy="1143000"/>
          </a:xfrm>
          <a:solidFill>
            <a:srgbClr val="FFFF99"/>
          </a:solidFill>
        </p:spPr>
        <p:txBody>
          <a:bodyPr wrap="square" lIns="91440" tIns="45720" rIns="91440" bIns="45720" numCol="1" anchorCtr="0" compatLnSpc="1">
            <a:prstTxWarp prst="textNoShape">
              <a:avLst/>
            </a:prstTxWarp>
            <a:normAutofit fontScale="90000"/>
          </a:bodyPr>
          <a:lstStyle/>
          <a:p>
            <a:pPr>
              <a:buFont typeface="Wingdings" pitchFamily="2" charset="2"/>
              <a:buChar char="Ø"/>
            </a:pPr>
            <a:r>
              <a:rPr lang="zh-TW" altLang="en-US" sz="3600" b="1" smtClean="0">
                <a:ln>
                  <a:noFill/>
                </a:ln>
                <a:effectLst/>
                <a:ea typeface="新細明體" pitchFamily="18" charset="-120"/>
              </a:rPr>
              <a:t>正與學生一起進行</a:t>
            </a:r>
            <a:r>
              <a:rPr lang="en-US" altLang="zh-TW" sz="3600" b="1" smtClean="0">
                <a:ln>
                  <a:noFill/>
                </a:ln>
                <a:effectLst/>
                <a:ea typeface="新細明體" pitchFamily="18" charset="-120"/>
              </a:rPr>
              <a:t>《</a:t>
            </a:r>
            <a:r>
              <a:rPr lang="zh-TW" altLang="en-US" sz="3600" b="1" smtClean="0">
                <a:ln>
                  <a:noFill/>
                </a:ln>
                <a:effectLst/>
                <a:ea typeface="新細明體" pitchFamily="18" charset="-120"/>
              </a:rPr>
              <a:t>從服務使用者角度去尋找社工應有的質素</a:t>
            </a:r>
            <a:r>
              <a:rPr lang="en-US" altLang="zh-TW" sz="3600" b="1" smtClean="0">
                <a:ln>
                  <a:noFill/>
                </a:ln>
                <a:effectLst/>
                <a:ea typeface="新細明體" pitchFamily="18" charset="-120"/>
              </a:rPr>
              <a:t>》</a:t>
            </a:r>
            <a:r>
              <a:rPr lang="zh-TW" altLang="en-US" sz="3600" b="1" smtClean="0">
                <a:ln>
                  <a:noFill/>
                </a:ln>
                <a:effectLst/>
                <a:ea typeface="新細明體" pitchFamily="18" charset="-120"/>
              </a:rPr>
              <a:t>計劃</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1794" name="Rectangle 2"/>
          <p:cNvSpPr>
            <a:spLocks noGrp="1"/>
          </p:cNvSpPr>
          <p:nvPr>
            <p:ph type="title" idx="4294967295"/>
          </p:nvPr>
        </p:nvSpPr>
        <p:spPr bwMode="auto">
          <a:xfrm>
            <a:off x="228600" y="457200"/>
            <a:ext cx="8545513" cy="1295400"/>
          </a:xfrm>
          <a:solidFill>
            <a:srgbClr val="FFFF00"/>
          </a:solidFill>
        </p:spPr>
        <p:txBody>
          <a:bodyPr wrap="square" lIns="91440" tIns="45720" rIns="91440" bIns="45720" numCol="1" anchorCtr="0" compatLnSpc="1">
            <a:prstTxWarp prst="textNoShape">
              <a:avLst/>
            </a:prstTxWarp>
            <a:noAutofit/>
          </a:bodyPr>
          <a:lstStyle/>
          <a:p>
            <a:pPr algn="l">
              <a:defRPr/>
            </a:pPr>
            <a:r>
              <a:rPr lang="en-US" altLang="zh-TW" sz="4000" b="1" smtClean="0">
                <a:ln>
                  <a:noFill/>
                </a:ln>
                <a:solidFill>
                  <a:srgbClr val="FF0000"/>
                </a:solidFill>
                <a:effectLst/>
                <a:latin typeface="新細明體" pitchFamily="18" charset="-120"/>
                <a:ea typeface="新細明體" pitchFamily="18" charset="-120"/>
              </a:rPr>
              <a:t>(</a:t>
            </a:r>
            <a:r>
              <a:rPr lang="zh-TW" altLang="en-US" sz="4000" b="1" smtClean="0">
                <a:ln>
                  <a:noFill/>
                </a:ln>
                <a:solidFill>
                  <a:srgbClr val="FF0000"/>
                </a:solidFill>
                <a:effectLst/>
                <a:latin typeface="新細明體" pitchFamily="18" charset="-120"/>
                <a:ea typeface="新細明體" pitchFamily="18" charset="-120"/>
              </a:rPr>
              <a:t>六</a:t>
            </a:r>
            <a:r>
              <a:rPr lang="en-US" altLang="zh-TW" sz="4000" b="1" smtClean="0">
                <a:ln>
                  <a:noFill/>
                </a:ln>
                <a:solidFill>
                  <a:srgbClr val="FF0000"/>
                </a:solidFill>
                <a:effectLst/>
                <a:latin typeface="新細明體" pitchFamily="18" charset="-120"/>
                <a:ea typeface="新細明體" pitchFamily="18" charset="-120"/>
              </a:rPr>
              <a:t>) </a:t>
            </a:r>
            <a:r>
              <a:rPr lang="zh-TW" altLang="en-US" sz="4000" b="1" smtClean="0">
                <a:ln>
                  <a:noFill/>
                </a:ln>
                <a:solidFill>
                  <a:srgbClr val="FF0000"/>
                </a:solidFill>
                <a:effectLst/>
                <a:latin typeface="新細明體" pitchFamily="18" charset="-120"/>
                <a:ea typeface="新細明體" pitchFamily="18" charset="-120"/>
              </a:rPr>
              <a:t>令課堂充滿關懷、支持、打氣及</a:t>
            </a:r>
            <a:r>
              <a:rPr lang="en-US" altLang="zh-TW" sz="4000" b="1" smtClean="0">
                <a:ln>
                  <a:noFill/>
                </a:ln>
                <a:solidFill>
                  <a:srgbClr val="FF0000"/>
                </a:solidFill>
                <a:effectLst/>
                <a:latin typeface="新細明體" pitchFamily="18" charset="-120"/>
                <a:ea typeface="新細明體" pitchFamily="18" charset="-120"/>
              </a:rPr>
              <a:t/>
            </a:r>
            <a:br>
              <a:rPr lang="en-US" altLang="zh-TW" sz="4000" b="1" smtClean="0">
                <a:ln>
                  <a:noFill/>
                </a:ln>
                <a:solidFill>
                  <a:srgbClr val="FF0000"/>
                </a:solidFill>
                <a:effectLst/>
                <a:latin typeface="新細明體" pitchFamily="18" charset="-120"/>
                <a:ea typeface="新細明體" pitchFamily="18" charset="-120"/>
              </a:rPr>
            </a:br>
            <a:r>
              <a:rPr lang="en-US" altLang="zh-TW" sz="4000" b="1" smtClean="0">
                <a:ln>
                  <a:noFill/>
                </a:ln>
                <a:solidFill>
                  <a:srgbClr val="FF0000"/>
                </a:solidFill>
                <a:effectLst/>
                <a:latin typeface="新細明體" pitchFamily="18" charset="-120"/>
                <a:ea typeface="新細明體" pitchFamily="18" charset="-120"/>
              </a:rPr>
              <a:t>       </a:t>
            </a:r>
            <a:r>
              <a:rPr lang="zh-TW" altLang="en-US" sz="4000" b="1" smtClean="0">
                <a:ln>
                  <a:noFill/>
                </a:ln>
                <a:solidFill>
                  <a:srgbClr val="FF0000"/>
                </a:solidFill>
                <a:effectLst/>
                <a:latin typeface="新細明體" pitchFamily="18" charset="-120"/>
                <a:ea typeface="新細明體" pitchFamily="18" charset="-120"/>
              </a:rPr>
              <a:t>有團隊精神的氣氛</a:t>
            </a:r>
          </a:p>
        </p:txBody>
      </p:sp>
      <p:sp>
        <p:nvSpPr>
          <p:cNvPr id="65539" name="Text Box 4"/>
          <p:cNvSpPr txBox="1">
            <a:spLocks noChangeArrowheads="1"/>
          </p:cNvSpPr>
          <p:nvPr/>
        </p:nvSpPr>
        <p:spPr bwMode="auto">
          <a:xfrm>
            <a:off x="136525" y="60626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endParaRPr lang="zh-TW"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4"/>
          <p:cNvSpPr>
            <a:spLocks noGrp="1"/>
          </p:cNvSpPr>
          <p:nvPr>
            <p:ph type="title" idx="4294967295"/>
          </p:nvPr>
        </p:nvSpPr>
        <p:spPr bwMode="auto">
          <a:xfrm>
            <a:off x="4724400" y="1981200"/>
            <a:ext cx="4191000" cy="2743200"/>
          </a:xfrm>
          <a:solidFill>
            <a:srgbClr val="FFC000"/>
          </a:solidFill>
          <a:ln>
            <a:solidFill>
              <a:srgbClr val="000000"/>
            </a:solidFill>
            <a:miter lim="800000"/>
            <a:headEnd/>
            <a:tailEnd/>
          </a:ln>
        </p:spPr>
        <p:txBody>
          <a:bodyPr wrap="square" lIns="91440" tIns="45720" rIns="91440" bIns="45720" numCol="1" anchorCtr="0" compatLnSpc="1">
            <a:prstTxWarp prst="textNoShape">
              <a:avLst/>
            </a:prstTxWarp>
            <a:normAutofit fontScale="90000"/>
          </a:bodyPr>
          <a:lstStyle/>
          <a:p>
            <a:pPr>
              <a:defRPr/>
            </a:pPr>
            <a:r>
              <a:rPr lang="zh-TW" altLang="en-US" sz="3600" b="1" smtClean="0">
                <a:ln>
                  <a:noFill/>
                </a:ln>
                <a:solidFill>
                  <a:srgbClr val="C00000"/>
                </a:solidFill>
                <a:effectLst/>
                <a:ea typeface="新細明體" charset="-120"/>
              </a:rPr>
              <a:t>建立及提供一個具支持性及關懷性的學習環境去幫助學生面對學習挑戰及困難</a:t>
            </a:r>
          </a:p>
        </p:txBody>
      </p:sp>
      <p:pic>
        <p:nvPicPr>
          <p:cNvPr id="66563" name="Picture 11" descr="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52400" y="304800"/>
            <a:ext cx="4397375" cy="6553200"/>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4866" name="Rectangle 2"/>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endParaRPr lang="zh-TW" altLang="en-US" smtClean="0">
              <a:ln>
                <a:noFill/>
              </a:ln>
              <a:effectLst/>
              <a:ea typeface="新細明體" charset="-120"/>
            </a:endParaRPr>
          </a:p>
        </p:txBody>
      </p:sp>
      <p:sp>
        <p:nvSpPr>
          <p:cNvPr id="67587" name="Rectangle 3"/>
          <p:cNvSpPr>
            <a:spLocks noGrp="1"/>
          </p:cNvSpPr>
          <p:nvPr>
            <p:ph type="body" idx="4294967295"/>
          </p:nvPr>
        </p:nvSpPr>
        <p:spPr/>
        <p:txBody>
          <a:bodyPr/>
          <a:lstStyle/>
          <a:p>
            <a:endParaRPr lang="zh-TW" altLang="en-US" smtClean="0">
              <a:ea typeface="新細明體" pitchFamily="18" charset="-120"/>
            </a:endParaRPr>
          </a:p>
        </p:txBody>
      </p:sp>
      <p:sp>
        <p:nvSpPr>
          <p:cNvPr id="164868" name="Rectangle 1"/>
          <p:cNvSpPr>
            <a:spLocks noChangeArrowheads="1"/>
          </p:cNvSpPr>
          <p:nvPr/>
        </p:nvSpPr>
        <p:spPr bwMode="auto">
          <a:xfrm>
            <a:off x="152400" y="152400"/>
            <a:ext cx="8839200" cy="1373188"/>
          </a:xfrm>
          <a:prstGeom prst="rect">
            <a:avLst/>
          </a:prstGeom>
          <a:solidFill>
            <a:srgbClr val="66FF99"/>
          </a:solidFill>
          <a:ln>
            <a:noFill/>
          </a:ln>
          <a:extLst/>
        </p:spPr>
        <p:txBody>
          <a:bodyPr>
            <a:spAutoFit/>
          </a:bodyPr>
          <a:lstStyle/>
          <a:p>
            <a:pPr>
              <a:defRPr/>
            </a:pPr>
            <a:r>
              <a:rPr kumimoji="0" lang="zh-TW" altLang="en-US" sz="2800" b="1" dirty="0">
                <a:latin typeface="Arial Black" pitchFamily="34" charset="0"/>
                <a:ea typeface="新細明體" charset="-120"/>
                <a:cs typeface="Arial" charset="0"/>
              </a:rPr>
              <a:t>在日常的教與學工作中，多鼓勵「人性化的接觸」</a:t>
            </a:r>
            <a:r>
              <a:rPr kumimoji="0" lang="en-US" altLang="zh-TW" sz="2800" b="1" dirty="0">
                <a:latin typeface="+mn-lt"/>
                <a:ea typeface="新細明體" charset="-120"/>
                <a:cs typeface="Arial" charset="0"/>
              </a:rPr>
              <a:t>(human touch)</a:t>
            </a:r>
            <a:r>
              <a:rPr kumimoji="0" lang="zh-TW" altLang="en-US" sz="2800" b="1" dirty="0">
                <a:latin typeface="Arial Black" pitchFamily="34" charset="0"/>
                <a:ea typeface="新細明體" charset="-120"/>
                <a:cs typeface="Arial" charset="0"/>
              </a:rPr>
              <a:t>、「團隊建立」</a:t>
            </a:r>
            <a:r>
              <a:rPr kumimoji="0" lang="en-US" altLang="zh-TW" sz="2800" b="1" dirty="0">
                <a:latin typeface="+mn-lt"/>
                <a:ea typeface="新細明體" charset="-120"/>
                <a:cs typeface="Arial" charset="0"/>
              </a:rPr>
              <a:t>(team building)</a:t>
            </a:r>
            <a:r>
              <a:rPr kumimoji="0" lang="zh-TW" altLang="en-US" sz="2800" b="1" dirty="0">
                <a:latin typeface="Arial Black" pitchFamily="34" charset="0"/>
                <a:ea typeface="新細明體" charset="-120"/>
                <a:cs typeface="Arial" charset="0"/>
              </a:rPr>
              <a:t>及「互相支持」</a:t>
            </a:r>
            <a:r>
              <a:rPr kumimoji="0" lang="en-US" altLang="zh-TW" sz="2800" b="1" dirty="0">
                <a:latin typeface="+mn-lt"/>
                <a:ea typeface="新細明體" charset="-120"/>
                <a:cs typeface="Arial" charset="0"/>
              </a:rPr>
              <a:t>(mutual support) </a:t>
            </a:r>
            <a:r>
              <a:rPr kumimoji="0" lang="zh-TW" altLang="en-US" sz="2800" b="1" dirty="0">
                <a:latin typeface="Arial Black" pitchFamily="34" charset="0"/>
                <a:ea typeface="新細明體" charset="-120"/>
                <a:cs typeface="Arial" charset="0"/>
              </a:rPr>
              <a:t>的氣氛</a:t>
            </a:r>
            <a:endParaRPr kumimoji="0" lang="en-US" altLang="zh-TW" sz="2800" b="1" dirty="0">
              <a:latin typeface="Arial Black" pitchFamily="34" charset="0"/>
              <a:ea typeface="新細明體" charset="-120"/>
              <a:cs typeface="Arial"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5890" name="Rectangle 2"/>
          <p:cNvSpPr>
            <a:spLocks noGrp="1"/>
          </p:cNvSpPr>
          <p:nvPr>
            <p:ph type="title" idx="4294967295"/>
          </p:nvPr>
        </p:nvSpPr>
        <p:spPr bwMode="auto">
          <a:xfrm>
            <a:off x="838200" y="990600"/>
            <a:ext cx="4411663" cy="868363"/>
          </a:xfrm>
          <a:solidFill>
            <a:srgbClr val="FFC000"/>
          </a:solidFill>
          <a:ln>
            <a:miter lim="800000"/>
            <a:headEnd/>
            <a:tailEnd/>
          </a:ln>
        </p:spPr>
        <p:txBody>
          <a:bodyPr wrap="square" lIns="91440" tIns="45720" rIns="91440" bIns="45720" numCol="1" anchorCtr="0" compatLnSpc="1">
            <a:prstTxWarp prst="textNoShape">
              <a:avLst/>
            </a:prstTxWarp>
          </a:bodyPr>
          <a:lstStyle/>
          <a:p>
            <a:pPr>
              <a:buFont typeface="Wingdings" pitchFamily="2" charset="2"/>
              <a:buChar char="Ø"/>
            </a:pPr>
            <a:r>
              <a:rPr lang="zh-TW" altLang="en-US" b="1" smtClean="0">
                <a:ln>
                  <a:noFill/>
                </a:ln>
                <a:effectLst/>
                <a:ea typeface="新細明體" pitchFamily="18" charset="-120"/>
              </a:rPr>
              <a:t>早餐分享會</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idx="4294967295"/>
          </p:nvPr>
        </p:nvSpPr>
        <p:spPr bwMode="auto">
          <a:xfrm>
            <a:off x="312738" y="304800"/>
            <a:ext cx="8374062" cy="1219200"/>
          </a:xfrm>
          <a:solidFill>
            <a:srgbClr val="66FFFF"/>
          </a:solidFill>
          <a:extLst/>
        </p:spPr>
        <p:txBody>
          <a:bodyPr wrap="square" lIns="91440" tIns="45720" rIns="91440" bIns="45720" numCol="1" anchorCtr="0" compatLnSpc="1">
            <a:prstTxWarp prst="textNoShape">
              <a:avLst/>
            </a:prstTxWarp>
          </a:bodyPr>
          <a:lstStyle/>
          <a:p>
            <a:pPr>
              <a:buFont typeface="Wingdings" pitchFamily="2" charset="2"/>
              <a:buChar char="Ø"/>
            </a:pPr>
            <a:r>
              <a:rPr lang="zh-TW" altLang="en-US" sz="4000" b="1" smtClean="0">
                <a:ln>
                  <a:noFill/>
                </a:ln>
                <a:effectLst/>
                <a:ea typeface="新細明體" pitchFamily="18" charset="-120"/>
              </a:rPr>
              <a:t>入職前信念鞏固小組</a:t>
            </a:r>
            <a:r>
              <a:rPr lang="en-US" altLang="zh-TW" sz="4000" b="1" smtClean="0">
                <a:ln>
                  <a:noFill/>
                </a:ln>
                <a:effectLst/>
                <a:ea typeface="新細明體" pitchFamily="18" charset="-120"/>
              </a:rPr>
              <a:t/>
            </a:r>
            <a:br>
              <a:rPr lang="en-US" altLang="zh-TW" sz="4000" b="1" smtClean="0">
                <a:ln>
                  <a:noFill/>
                </a:ln>
                <a:effectLst/>
                <a:ea typeface="新細明體" pitchFamily="18" charset="-120"/>
              </a:rPr>
            </a:br>
            <a:r>
              <a:rPr lang="en-US" altLang="zh-TW" sz="2400" b="1" smtClean="0">
                <a:ln>
                  <a:noFill/>
                </a:ln>
                <a:effectLst>
                  <a:outerShdw blurRad="38100" dist="38100" dir="2700000" algn="tl">
                    <a:srgbClr val="000000"/>
                  </a:outerShdw>
                </a:effectLst>
                <a:ea typeface="新細明體" pitchFamily="18" charset="-120"/>
              </a:rPr>
              <a:t>Pre-Employment Social Work Faith Group</a:t>
            </a:r>
            <a:endParaRPr lang="zh-TW" altLang="en-US" sz="4000" b="1" smtClean="0">
              <a:ln>
                <a:noFill/>
              </a:ln>
              <a:effectLst/>
              <a:ea typeface="新細明體" pitchFamily="18" charset="-120"/>
            </a:endParaRPr>
          </a:p>
        </p:txBody>
      </p:sp>
      <p:sp>
        <p:nvSpPr>
          <p:cNvPr id="166915" name="Rectangle 3"/>
          <p:cNvSpPr>
            <a:spLocks noGrp="1"/>
          </p:cNvSpPr>
          <p:nvPr>
            <p:ph type="body" idx="4294967295"/>
          </p:nvPr>
        </p:nvSpPr>
        <p:spPr>
          <a:xfrm>
            <a:off x="0" y="1371600"/>
            <a:ext cx="8915400" cy="2209800"/>
          </a:xfrm>
        </p:spPr>
        <p:txBody>
          <a:bodyPr/>
          <a:lstStyle/>
          <a:p>
            <a:pPr marL="0" indent="0">
              <a:lnSpc>
                <a:spcPct val="80000"/>
              </a:lnSpc>
              <a:buFont typeface="Arial" pitchFamily="34" charset="0"/>
              <a:buNone/>
            </a:pPr>
            <a:endParaRPr lang="en-US" altLang="zh-TW" sz="1400" smtClean="0">
              <a:latin typeface="新細明體" pitchFamily="18" charset="-120"/>
              <a:ea typeface="新細明體" pitchFamily="18" charset="-120"/>
            </a:endParaRPr>
          </a:p>
          <a:p>
            <a:pPr marL="0" indent="0">
              <a:lnSpc>
                <a:spcPct val="80000"/>
              </a:lnSpc>
              <a:buFont typeface="Arial" pitchFamily="34" charset="0"/>
              <a:buNone/>
            </a:pPr>
            <a:r>
              <a:rPr lang="zh-TW" altLang="en-US" sz="2000" b="1" smtClean="0">
                <a:solidFill>
                  <a:srgbClr val="FF0000"/>
                </a:solidFill>
                <a:latin typeface="新細明體" pitchFamily="18" charset="-120"/>
                <a:ea typeface="新細明體" pitchFamily="18" charset="-120"/>
              </a:rPr>
              <a:t>小組成員供稿</a:t>
            </a:r>
            <a:endParaRPr lang="en-US" altLang="zh-TW" sz="2000" b="1" smtClean="0">
              <a:solidFill>
                <a:srgbClr val="FF0000"/>
              </a:solidFill>
              <a:latin typeface="新細明體" pitchFamily="18" charset="-120"/>
              <a:ea typeface="新細明體" pitchFamily="18" charset="-120"/>
            </a:endParaRPr>
          </a:p>
          <a:p>
            <a:pPr marL="0" indent="0">
              <a:lnSpc>
                <a:spcPct val="80000"/>
              </a:lnSpc>
              <a:buFont typeface="Arial" pitchFamily="34" charset="0"/>
              <a:buNone/>
            </a:pPr>
            <a:r>
              <a:rPr lang="en-US" altLang="zh-TW" sz="2000" b="1" smtClean="0">
                <a:solidFill>
                  <a:srgbClr val="FF0000"/>
                </a:solidFill>
                <a:latin typeface="新細明體" pitchFamily="18" charset="-120"/>
                <a:ea typeface="新細明體" pitchFamily="18" charset="-120"/>
              </a:rPr>
              <a:t>	</a:t>
            </a:r>
            <a:r>
              <a:rPr lang="zh-TW" altLang="en-US" sz="2000" smtClean="0">
                <a:solidFill>
                  <a:schemeClr val="hlink"/>
                </a:solidFill>
                <a:latin typeface="新細明體" pitchFamily="18" charset="-120"/>
                <a:ea typeface="新細明體" pitchFamily="18" charset="-120"/>
                <a:cs typeface="標楷體"/>
              </a:rPr>
              <a:t>於二月十日至三月十七日期間，三年級的社工同學聯同甘炳光老師組織了五次課餘的入職前信念鞏固小組，逢星期二下午六時半舉行，每次都環繞一個信念主題；除了甘老師為我們簡短地介紹這信念的重要外，更請來了歷屆的優秀師兄姐，為我們分享如何堅守這些信念，在當社工所面對的甜酸苦辣，以及在一筆過撥款下剛畢業的我們應該如何「走位」去實踐我們的理想！每次都由同學輪流主持及負責安排熱飲與特色茶點。</a:t>
            </a:r>
            <a:endParaRPr lang="zh-TW" altLang="en-US" sz="2000" b="1" smtClean="0">
              <a:solidFill>
                <a:schemeClr val="hlink"/>
              </a:solidFill>
              <a:latin typeface="新細明體" pitchFamily="18" charset="-120"/>
              <a:ea typeface="新細明體" pitchFamily="18" charset="-120"/>
            </a:endParaRPr>
          </a:p>
        </p:txBody>
      </p:sp>
      <p:pic>
        <p:nvPicPr>
          <p:cNvPr id="166917" name="Picture 5" descr="H:\folder 2\photos1\4.jpg"/>
          <p:cNvPicPr>
            <a:picLocks noChangeAspect="1" noChangeArrowheads="1"/>
          </p:cNvPicPr>
          <p:nvPr/>
        </p:nvPicPr>
        <p:blipFill>
          <a:blip r:embed="rId2"/>
          <a:srcRect/>
          <a:stretch>
            <a:fillRect/>
          </a:stretch>
        </p:blipFill>
        <p:spPr bwMode="auto">
          <a:xfrm>
            <a:off x="546100" y="4208463"/>
            <a:ext cx="3057525" cy="24653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9637" name="Picture 6" descr="H:\folder 2\photos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0" y="4200525"/>
            <a:ext cx="393065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Box 1"/>
          <p:cNvSpPr txBox="1">
            <a:spLocks noChangeArrowheads="1"/>
          </p:cNvSpPr>
          <p:nvPr/>
        </p:nvSpPr>
        <p:spPr bwMode="auto">
          <a:xfrm>
            <a:off x="93663" y="3727450"/>
            <a:ext cx="39624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lnSpc>
                <a:spcPct val="80000"/>
              </a:lnSpc>
            </a:pPr>
            <a:r>
              <a:rPr lang="zh-TW" altLang="en-US" sz="1600" b="1">
                <a:latin typeface="新細明體" pitchFamily="18" charset="-120"/>
              </a:rPr>
              <a:t>第一次分享會 </a:t>
            </a:r>
            <a:r>
              <a:rPr lang="en-US" altLang="zh-TW" sz="1600" b="1">
                <a:latin typeface="新細明體" pitchFamily="18" charset="-120"/>
              </a:rPr>
              <a:t>: </a:t>
            </a:r>
            <a:r>
              <a:rPr lang="zh-TW" altLang="en-US" sz="1600" b="1">
                <a:latin typeface="新細明體" pitchFamily="18" charset="-120"/>
              </a:rPr>
              <a:t>從限制中尋找空隙</a:t>
            </a:r>
          </a:p>
          <a:p>
            <a:pPr eaLnBrk="1" hangingPunct="1">
              <a:lnSpc>
                <a:spcPct val="80000"/>
              </a:lnSpc>
              <a:buFont typeface="Arial" pitchFamily="34" charset="0"/>
              <a:buNone/>
            </a:pPr>
            <a:r>
              <a:rPr lang="zh-TW" altLang="en-US" sz="1600" b="1">
                <a:latin typeface="新細明體" pitchFamily="18" charset="-120"/>
              </a:rPr>
              <a:t>嘉賓 </a:t>
            </a:r>
            <a:r>
              <a:rPr lang="en-US" altLang="zh-TW" sz="1600" b="1">
                <a:latin typeface="新細明體" pitchFamily="18" charset="-120"/>
              </a:rPr>
              <a:t>: </a:t>
            </a:r>
            <a:r>
              <a:rPr lang="zh-TW" altLang="en-US" sz="1600" b="1">
                <a:latin typeface="新細明體" pitchFamily="18" charset="-120"/>
              </a:rPr>
              <a:t>王惠芬 </a:t>
            </a:r>
            <a:r>
              <a:rPr lang="en-US" altLang="zh-TW" sz="1600" b="1">
                <a:latin typeface="新細明體" pitchFamily="18" charset="-120"/>
              </a:rPr>
              <a:t>(Fermi) </a:t>
            </a:r>
          </a:p>
          <a:p>
            <a:pPr eaLnBrk="1" hangingPunct="1"/>
            <a:endParaRPr lang="zh-TW" altLang="en-US"/>
          </a:p>
        </p:txBody>
      </p:sp>
      <p:sp>
        <p:nvSpPr>
          <p:cNvPr id="69639" name="TextBox 2"/>
          <p:cNvSpPr txBox="1">
            <a:spLocks noChangeArrowheads="1"/>
          </p:cNvSpPr>
          <p:nvPr/>
        </p:nvSpPr>
        <p:spPr bwMode="auto">
          <a:xfrm>
            <a:off x="4652963" y="3648075"/>
            <a:ext cx="403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600" b="1"/>
              <a:t>第二次分享會 </a:t>
            </a:r>
            <a:r>
              <a:rPr lang="en-US" altLang="zh-TW" sz="1600" b="1"/>
              <a:t>: </a:t>
            </a:r>
            <a:r>
              <a:rPr lang="zh-TW" altLang="en-US" sz="1600" b="1"/>
              <a:t>不輕言放棄</a:t>
            </a:r>
            <a:r>
              <a:rPr lang="en-US" altLang="zh-TW" sz="1600" b="1"/>
              <a:t>—</a:t>
            </a:r>
            <a:r>
              <a:rPr lang="zh-TW" altLang="en-US" sz="1600" b="1"/>
              <a:t>同行者的角色</a:t>
            </a:r>
            <a:endParaRPr lang="zh-TW" altLang="en-US" sz="1600"/>
          </a:p>
          <a:p>
            <a:pPr eaLnBrk="1" hangingPunct="1"/>
            <a:r>
              <a:rPr lang="zh-TW" altLang="en-US" sz="1600" b="1"/>
              <a:t>嘉賓 </a:t>
            </a:r>
            <a:r>
              <a:rPr lang="en-US" altLang="zh-TW" sz="1600" b="1"/>
              <a:t>﹕</a:t>
            </a:r>
            <a:r>
              <a:rPr lang="zh-TW" altLang="en-US" sz="1600" b="1"/>
              <a:t>王珮玲 </a:t>
            </a:r>
            <a:r>
              <a:rPr lang="en-US" altLang="zh-TW" sz="1600" b="1"/>
              <a:t>(Debbie) </a:t>
            </a:r>
            <a:endParaRPr lang="en-US" altLang="zh-TW" sz="160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endParaRPr lang="zh-TW" altLang="en-US" smtClean="0">
              <a:ln>
                <a:noFill/>
              </a:ln>
              <a:effectLst/>
              <a:ea typeface="新細明體" charset="-120"/>
            </a:endParaRPr>
          </a:p>
        </p:txBody>
      </p:sp>
      <p:pic>
        <p:nvPicPr>
          <p:cNvPr id="70659" name="Picture 7" descr="Picture19"/>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52400" y="1698625"/>
            <a:ext cx="4489450" cy="3367088"/>
          </a:xfrm>
        </p:spPr>
      </p:pic>
      <p:pic>
        <p:nvPicPr>
          <p:cNvPr id="70660" name="Picture 8" descr="Picture20"/>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267200" y="2819400"/>
            <a:ext cx="4673600" cy="3505200"/>
          </a:xfrm>
        </p:spPr>
      </p:pic>
      <p:sp>
        <p:nvSpPr>
          <p:cNvPr id="28673" name="Rectangle 1"/>
          <p:cNvSpPr>
            <a:spLocks noChangeArrowheads="1"/>
          </p:cNvSpPr>
          <p:nvPr/>
        </p:nvSpPr>
        <p:spPr bwMode="auto">
          <a:xfrm>
            <a:off x="533400" y="860425"/>
            <a:ext cx="5715000" cy="701675"/>
          </a:xfrm>
          <a:prstGeom prst="rect">
            <a:avLst/>
          </a:prstGeom>
          <a:solidFill>
            <a:srgbClr val="99FF99"/>
          </a:solidFill>
          <a:ln>
            <a:noFill/>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ctr">
              <a:buFont typeface="Wingdings" pitchFamily="2" charset="2"/>
              <a:buChar char="Ø"/>
            </a:pPr>
            <a:r>
              <a:rPr kumimoji="0" lang="zh-TW" altLang="en-US" sz="4000" b="1">
                <a:solidFill>
                  <a:schemeClr val="tx1"/>
                </a:solidFill>
                <a:latin typeface="Arial" pitchFamily="34" charset="0"/>
                <a:ea typeface="新細明體" pitchFamily="18" charset="-120"/>
                <a:cs typeface="Arial" pitchFamily="34" charset="0"/>
              </a:rPr>
              <a:t>建立團隊精神活動</a:t>
            </a:r>
            <a:endParaRPr kumimoji="0" lang="en-US" altLang="zh-TW" sz="4000" b="1">
              <a:solidFill>
                <a:schemeClr val="tx1"/>
              </a:solidFill>
              <a:latin typeface="Arial" pitchFamily="34" charset="0"/>
              <a:ea typeface="新細明體" pitchFamily="18" charset="-12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0216F519-443C-425D-8DAD-7D67E2CF8E87}" type="slidenum">
              <a:rPr kumimoji="0" lang="zh-TW" altLang="en-US" sz="1200" smtClean="0"/>
              <a:pPr eaLnBrk="1" hangingPunct="1"/>
              <a:t>6</a:t>
            </a:fld>
            <a:endParaRPr kumimoji="0" lang="en-US" altLang="zh-TW" sz="1200" smtClean="0"/>
          </a:p>
        </p:txBody>
      </p:sp>
      <p:sp>
        <p:nvSpPr>
          <p:cNvPr id="16387" name="Rectangle 3"/>
          <p:cNvSpPr>
            <a:spLocks noGrp="1" noChangeArrowheads="1"/>
          </p:cNvSpPr>
          <p:nvPr>
            <p:ph idx="4294967295"/>
          </p:nvPr>
        </p:nvSpPr>
        <p:spPr>
          <a:xfrm>
            <a:off x="838200" y="685800"/>
            <a:ext cx="7772400" cy="5410200"/>
          </a:xfrm>
        </p:spPr>
        <p:txBody>
          <a:bodyPr/>
          <a:lstStyle/>
          <a:p>
            <a:pPr algn="ctr" eaLnBrk="1" hangingPunct="1">
              <a:buFont typeface="Wingdings" pitchFamily="2" charset="2"/>
              <a:buNone/>
            </a:pPr>
            <a:endParaRPr lang="en-GB" altLang="zh-TW" sz="4000" b="1" smtClean="0">
              <a:cs typeface="標楷體"/>
            </a:endParaRPr>
          </a:p>
          <a:p>
            <a:pPr algn="ctr" eaLnBrk="1" hangingPunct="1">
              <a:buFont typeface="Wingdings" pitchFamily="2" charset="2"/>
              <a:buNone/>
            </a:pPr>
            <a:endParaRPr lang="en-GB" altLang="zh-TW" sz="4000" b="1" smtClean="0">
              <a:cs typeface="標楷體"/>
            </a:endParaRPr>
          </a:p>
          <a:p>
            <a:pPr algn="ctr" eaLnBrk="1" hangingPunct="1">
              <a:buFont typeface="Wingdings" pitchFamily="2" charset="2"/>
              <a:buNone/>
            </a:pPr>
            <a:r>
              <a:rPr lang="zh-TW" altLang="en-GB" sz="5400" b="1" smtClean="0">
                <a:solidFill>
                  <a:srgbClr val="FF0000"/>
                </a:solidFill>
                <a:ea typeface="新細明體" pitchFamily="18" charset="-120"/>
              </a:rPr>
              <a:t>甚麽是</a:t>
            </a:r>
            <a:r>
              <a:rPr lang="zh-TW" altLang="en-US" sz="5400" b="1" smtClean="0">
                <a:solidFill>
                  <a:srgbClr val="FF0000"/>
                </a:solidFill>
                <a:ea typeface="新細明體" pitchFamily="18" charset="-120"/>
              </a:rPr>
              <a:t>強</a:t>
            </a:r>
            <a:r>
              <a:rPr lang="zh-TW" altLang="en-GB" sz="5400" b="1" smtClean="0">
                <a:solidFill>
                  <a:srgbClr val="FF0000"/>
                </a:solidFill>
                <a:ea typeface="新細明體" pitchFamily="18" charset="-120"/>
              </a:rPr>
              <a:t>項模式</a:t>
            </a:r>
            <a:r>
              <a:rPr lang="en-GB" altLang="zh-TW" sz="5400" b="1" smtClean="0">
                <a:solidFill>
                  <a:srgbClr val="FF0000"/>
                </a:solidFill>
                <a:cs typeface="標楷體"/>
              </a:rPr>
              <a:t>?</a:t>
            </a:r>
          </a:p>
        </p:txBody>
      </p:sp>
      <p:pic>
        <p:nvPicPr>
          <p:cNvPr id="16388" name="Picture 5" descr="F:\folder 2\giant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388" y="3505200"/>
            <a:ext cx="21336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40" name="Rectangle 8"/>
          <p:cNvSpPr>
            <a:spLocks noGrp="1"/>
          </p:cNvSpPr>
          <p:nvPr>
            <p:ph type="title" idx="4294967295"/>
          </p:nvPr>
        </p:nvSpPr>
        <p:spPr bwMode="auto">
          <a:xfrm>
            <a:off x="1752600" y="533400"/>
            <a:ext cx="5334000" cy="868363"/>
          </a:xfrm>
          <a:solidFill>
            <a:srgbClr val="CC66FF"/>
          </a:solidFill>
        </p:spPr>
        <p:txBody>
          <a:bodyPr wrap="square" lIns="91440" tIns="45720" rIns="91440" bIns="45720" numCol="1" anchorCtr="0" compatLnSpc="1">
            <a:prstTxWarp prst="textNoShape">
              <a:avLst/>
            </a:prstTxWarp>
          </a:bodyPr>
          <a:lstStyle/>
          <a:p>
            <a:pPr>
              <a:buFont typeface="Wingdings" pitchFamily="2" charset="2"/>
              <a:buChar char="Ø"/>
            </a:pPr>
            <a:r>
              <a:rPr lang="zh-TW" altLang="en-US" b="1" smtClean="0">
                <a:ln>
                  <a:noFill/>
                </a:ln>
                <a:effectLst/>
                <a:ea typeface="新細明體" pitchFamily="18" charset="-120"/>
              </a:rPr>
              <a:t>設計班</a:t>
            </a:r>
            <a:r>
              <a:rPr lang="en-US" altLang="zh-TW" b="1" smtClean="0">
                <a:ln>
                  <a:noFill/>
                </a:ln>
                <a:effectLst/>
                <a:ea typeface="新細明體" pitchFamily="18" charset="-120"/>
              </a:rPr>
              <a:t>Cheers</a:t>
            </a:r>
            <a:endParaRPr lang="zh-TW" altLang="en-US" b="1" smtClean="0">
              <a:ln>
                <a:noFill/>
              </a:ln>
              <a:effectLst/>
              <a:ea typeface="新細明體" pitchFamily="18" charset="-120"/>
            </a:endParaRPr>
          </a:p>
        </p:txBody>
      </p:sp>
      <p:pic>
        <p:nvPicPr>
          <p:cNvPr id="71683" name="Picture 7" descr="Picture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835" r="7072"/>
          <a:stretch>
            <a:fillRect/>
          </a:stretch>
        </p:blipFill>
        <p:spPr>
          <a:xfrm>
            <a:off x="152400" y="1905000"/>
            <a:ext cx="4381500" cy="3505200"/>
          </a:xfrm>
        </p:spPr>
      </p:pic>
      <p:sp>
        <p:nvSpPr>
          <p:cNvPr id="71684" name="Rectangle 9"/>
          <p:cNvSpPr>
            <a:spLocks noGrp="1"/>
          </p:cNvSpPr>
          <p:nvPr>
            <p:ph type="body" sz="half" idx="4294967295"/>
          </p:nvPr>
        </p:nvSpPr>
        <p:spPr>
          <a:xfrm>
            <a:off x="4572000" y="1600200"/>
            <a:ext cx="4398963" cy="4525963"/>
          </a:xfrm>
          <a:ln>
            <a:solidFill>
              <a:srgbClr val="847BFD"/>
            </a:solidFill>
            <a:miter lim="800000"/>
            <a:headEnd/>
            <a:tailEnd/>
          </a:ln>
        </p:spPr>
        <p:txBody>
          <a:bodyPr/>
          <a:lstStyle/>
          <a:p>
            <a:pPr algn="ctr">
              <a:buFont typeface="Arial" pitchFamily="34" charset="0"/>
              <a:buNone/>
            </a:pPr>
            <a:endParaRPr lang="en-US" altLang="zh-TW" sz="2400" b="1" smtClean="0">
              <a:solidFill>
                <a:srgbClr val="1313FB"/>
              </a:solidFill>
              <a:ea typeface="新細明體" pitchFamily="18" charset="-120"/>
            </a:endParaRPr>
          </a:p>
          <a:p>
            <a:pPr algn="ctr">
              <a:buFont typeface="Arial" pitchFamily="34" charset="0"/>
              <a:buNone/>
            </a:pPr>
            <a:r>
              <a:rPr lang="en-US" altLang="zh-TW" sz="2400" b="1" smtClean="0">
                <a:solidFill>
                  <a:srgbClr val="1313FB"/>
                </a:solidFill>
                <a:ea typeface="新細明體" pitchFamily="18" charset="-120"/>
              </a:rPr>
              <a:t>CITYU</a:t>
            </a:r>
            <a:r>
              <a:rPr lang="zh-TW" altLang="en-US" sz="2400" b="1" smtClean="0">
                <a:solidFill>
                  <a:srgbClr val="1313FB"/>
                </a:solidFill>
                <a:ea typeface="新細明體" pitchFamily="18" charset="-120"/>
              </a:rPr>
              <a:t> </a:t>
            </a:r>
            <a:r>
              <a:rPr lang="en-US" altLang="zh-TW" sz="2400" b="1" smtClean="0">
                <a:solidFill>
                  <a:srgbClr val="1313FB"/>
                </a:solidFill>
                <a:ea typeface="新細明體" pitchFamily="18" charset="-120"/>
              </a:rPr>
              <a:t>SOCIAL WORK CHEERS</a:t>
            </a:r>
          </a:p>
          <a:p>
            <a:pPr algn="ctr">
              <a:buFont typeface="Arial" pitchFamily="34" charset="0"/>
              <a:buNone/>
            </a:pPr>
            <a:r>
              <a:rPr lang="en-US" altLang="zh-TW" sz="2200" b="1" smtClean="0">
                <a:ea typeface="新細明體" pitchFamily="18" charset="-120"/>
              </a:rPr>
              <a:t>CITY</a:t>
            </a:r>
            <a:r>
              <a:rPr lang="zh-TW" altLang="en-US" sz="2200" b="1" smtClean="0">
                <a:ea typeface="新細明體" pitchFamily="18" charset="-120"/>
              </a:rPr>
              <a:t>社工    </a:t>
            </a:r>
            <a:r>
              <a:rPr lang="en-US" altLang="zh-TW" sz="2200" b="1" smtClean="0">
                <a:ea typeface="新細明體" pitchFamily="18" charset="-120"/>
              </a:rPr>
              <a:t>BOMBA</a:t>
            </a:r>
            <a:r>
              <a:rPr lang="zh-TW" altLang="en-US" sz="2200" b="1" smtClean="0">
                <a:ea typeface="新細明體" pitchFamily="18" charset="-120"/>
              </a:rPr>
              <a:t>  </a:t>
            </a:r>
            <a:r>
              <a:rPr lang="en-US" altLang="zh-TW" sz="2200" b="1" smtClean="0">
                <a:ea typeface="新細明體" pitchFamily="18" charset="-120"/>
              </a:rPr>
              <a:t>BOMBA</a:t>
            </a:r>
          </a:p>
          <a:p>
            <a:pPr algn="ctr">
              <a:buFont typeface="Arial" pitchFamily="34" charset="0"/>
              <a:buNone/>
            </a:pPr>
            <a:r>
              <a:rPr lang="en-US" altLang="zh-TW" sz="2200" b="1" smtClean="0">
                <a:ea typeface="新細明體" pitchFamily="18" charset="-120"/>
              </a:rPr>
              <a:t>CITY</a:t>
            </a:r>
            <a:r>
              <a:rPr lang="zh-TW" altLang="en-US" sz="2200" b="1" smtClean="0">
                <a:ea typeface="新細明體" pitchFamily="18" charset="-120"/>
              </a:rPr>
              <a:t>社工</a:t>
            </a:r>
            <a:r>
              <a:rPr lang="en-US" altLang="zh-TW" sz="2200" b="1" smtClean="0">
                <a:ea typeface="新細明體" pitchFamily="18" charset="-120"/>
              </a:rPr>
              <a:t>	</a:t>
            </a:r>
            <a:r>
              <a:rPr lang="zh-TW" altLang="zh-TW" sz="2200" b="1" smtClean="0">
                <a:ea typeface="新細明體" pitchFamily="18" charset="-120"/>
              </a:rPr>
              <a:t>嚟</a:t>
            </a:r>
            <a:r>
              <a:rPr lang="zh-TW" altLang="en-US" sz="2200" b="1" smtClean="0">
                <a:ea typeface="新細明體" pitchFamily="18" charset="-120"/>
              </a:rPr>
              <a:t>啦</a:t>
            </a:r>
            <a:r>
              <a:rPr lang="zh-TW" altLang="zh-TW" sz="2200" b="1" smtClean="0">
                <a:ea typeface="新細明體" pitchFamily="18" charset="-120"/>
              </a:rPr>
              <a:t>嚟</a:t>
            </a:r>
            <a:r>
              <a:rPr lang="zh-TW" altLang="en-US" sz="2200" b="1" smtClean="0">
                <a:ea typeface="新細明體" pitchFamily="18" charset="-120"/>
              </a:rPr>
              <a:t>啦</a:t>
            </a:r>
            <a:endParaRPr lang="en-US" altLang="zh-TW" sz="2200" b="1" smtClean="0">
              <a:ea typeface="新細明體" pitchFamily="18" charset="-120"/>
            </a:endParaRPr>
          </a:p>
          <a:p>
            <a:pPr algn="ctr">
              <a:buFont typeface="Arial" pitchFamily="34" charset="0"/>
              <a:buNone/>
            </a:pPr>
            <a:r>
              <a:rPr lang="zh-TW" altLang="en-US" sz="2200" b="1" smtClean="0">
                <a:ea typeface="新細明體" pitchFamily="18" charset="-120"/>
              </a:rPr>
              <a:t>我地成一家</a:t>
            </a:r>
            <a:r>
              <a:rPr lang="en-US" altLang="zh-TW" sz="2200" b="1" smtClean="0">
                <a:ea typeface="新細明體" pitchFamily="18" charset="-120"/>
              </a:rPr>
              <a:t>	</a:t>
            </a:r>
            <a:r>
              <a:rPr lang="zh-TW" altLang="en-US" sz="2200" b="1" smtClean="0">
                <a:ea typeface="新細明體" pitchFamily="18" charset="-120"/>
              </a:rPr>
              <a:t>我地係得㗎</a:t>
            </a:r>
            <a:endParaRPr lang="en-US" altLang="zh-TW" sz="2200" b="1" smtClean="0">
              <a:ea typeface="新細明體" pitchFamily="18" charset="-120"/>
            </a:endParaRPr>
          </a:p>
          <a:p>
            <a:pPr algn="ctr">
              <a:buFont typeface="Arial" pitchFamily="34" charset="0"/>
              <a:buNone/>
            </a:pPr>
            <a:r>
              <a:rPr lang="zh-TW" altLang="en-US" sz="2200" b="1" smtClean="0">
                <a:ea typeface="新細明體" pitchFamily="18" charset="-120"/>
              </a:rPr>
              <a:t>成功   成功   城大社工  </a:t>
            </a:r>
            <a:r>
              <a:rPr lang="en-US" altLang="zh-TW" sz="2200" b="1" smtClean="0">
                <a:ea typeface="新細明體" pitchFamily="18" charset="-120"/>
              </a:rPr>
              <a:t>WU~~</a:t>
            </a:r>
          </a:p>
          <a:p>
            <a:pPr algn="ctr">
              <a:buFont typeface="Arial" pitchFamily="34" charset="0"/>
              <a:buNone/>
            </a:pPr>
            <a:r>
              <a:rPr lang="zh-TW" altLang="en-US" sz="2200" b="1" smtClean="0">
                <a:ea typeface="新細明體" pitchFamily="18" charset="-120"/>
              </a:rPr>
              <a:t>我地講充權</a:t>
            </a:r>
            <a:r>
              <a:rPr lang="en-US" altLang="zh-TW" sz="2200" b="1" smtClean="0">
                <a:ea typeface="新細明體" pitchFamily="18" charset="-120"/>
              </a:rPr>
              <a:t>	</a:t>
            </a:r>
            <a:r>
              <a:rPr lang="zh-TW" altLang="en-US" sz="2200" b="1" smtClean="0">
                <a:ea typeface="新細明體" pitchFamily="18" charset="-120"/>
              </a:rPr>
              <a:t>我地行公義</a:t>
            </a:r>
          </a:p>
          <a:p>
            <a:pPr algn="ctr">
              <a:buFont typeface="Arial" pitchFamily="34" charset="0"/>
              <a:buNone/>
            </a:pPr>
            <a:r>
              <a:rPr lang="zh-TW" altLang="en-US" sz="2200" b="1" smtClean="0">
                <a:ea typeface="新細明體" pitchFamily="18" charset="-120"/>
              </a:rPr>
              <a:t>關心社會在城市  在城市   在</a:t>
            </a:r>
            <a:r>
              <a:rPr lang="en-US" altLang="zh-TW" sz="2200" b="1" smtClean="0">
                <a:ea typeface="新細明體" pitchFamily="18" charset="-120"/>
              </a:rPr>
              <a:t>CITY</a:t>
            </a:r>
            <a:endParaRPr lang="en-US" altLang="zh-TW" sz="900" b="1" smtClean="0">
              <a:ea typeface="新細明體" pitchFamily="18" charset="-120"/>
            </a:endParaRPr>
          </a:p>
          <a:p>
            <a:pPr algn="ctr">
              <a:buFont typeface="Arial" pitchFamily="34" charset="0"/>
              <a:buNone/>
            </a:pPr>
            <a:r>
              <a:rPr lang="zh-TW" altLang="en-US" sz="2200" b="1" smtClean="0">
                <a:latin typeface="新細明體" pitchFamily="18" charset="-120"/>
                <a:ea typeface="新細明體" pitchFamily="18" charset="-120"/>
              </a:rPr>
              <a:t>去   去</a:t>
            </a:r>
            <a:r>
              <a:rPr lang="en-US" altLang="zh-TW" sz="2200" b="1" smtClean="0">
                <a:latin typeface="新細明體" pitchFamily="18" charset="-120"/>
                <a:ea typeface="新細明體" pitchFamily="18" charset="-120"/>
              </a:rPr>
              <a:t>	</a:t>
            </a:r>
            <a:r>
              <a:rPr lang="zh-TW" altLang="en-US" sz="2200" b="1" smtClean="0">
                <a:latin typeface="新細明體" pitchFamily="18" charset="-120"/>
                <a:ea typeface="新細明體" pitchFamily="18" charset="-120"/>
              </a:rPr>
              <a:t> 去去去</a:t>
            </a:r>
            <a:r>
              <a:rPr lang="en-US" altLang="zh-TW" sz="2200" b="1" smtClean="0">
                <a:latin typeface="新細明體" pitchFamily="18" charset="-120"/>
                <a:ea typeface="新細明體" pitchFamily="18" charset="-120"/>
              </a:rPr>
              <a:t>	   CITY</a:t>
            </a:r>
            <a:r>
              <a:rPr lang="zh-TW" altLang="en-US" sz="2200" b="1" smtClean="0">
                <a:latin typeface="新細明體" pitchFamily="18" charset="-120"/>
                <a:ea typeface="新細明體" pitchFamily="18" charset="-120"/>
              </a:rPr>
              <a:t> </a:t>
            </a:r>
            <a:r>
              <a:rPr lang="en-US" altLang="zh-TW" sz="2200" b="1" smtClean="0">
                <a:latin typeface="新細明體" pitchFamily="18" charset="-120"/>
                <a:ea typeface="新細明體" pitchFamily="18" charset="-120"/>
              </a:rPr>
              <a:t>!</a:t>
            </a:r>
          </a:p>
          <a:p>
            <a:endParaRPr lang="zh-TW" altLang="en-US" sz="2200" smtClean="0">
              <a:latin typeface="新細明體" pitchFamily="18" charset="-120"/>
              <a:ea typeface="新細明體" pitchFamily="18" charset="-12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4"/>
          <p:cNvSpPr>
            <a:spLocks noGrp="1"/>
          </p:cNvSpPr>
          <p:nvPr>
            <p:ph type="title" idx="4294967295"/>
          </p:nvPr>
        </p:nvSpPr>
        <p:spPr bwMode="auto">
          <a:xfrm>
            <a:off x="0" y="609600"/>
            <a:ext cx="4876800" cy="1096963"/>
          </a:xfrm>
          <a:solidFill>
            <a:srgbClr val="00B050"/>
          </a:solidFill>
        </p:spPr>
        <p:txBody>
          <a:bodyPr wrap="square" lIns="91440" tIns="45720" rIns="91440" bIns="45720" numCol="1" anchorCtr="0" compatLnSpc="1">
            <a:prstTxWarp prst="textNoShape">
              <a:avLst/>
            </a:prstTxWarp>
          </a:bodyPr>
          <a:lstStyle/>
          <a:p>
            <a:pPr>
              <a:buFont typeface="Wingdings" pitchFamily="2" charset="2"/>
              <a:buChar char="Ø"/>
            </a:pPr>
            <a:r>
              <a:rPr lang="zh-TW" altLang="en-US" sz="3600" b="1" smtClean="0">
                <a:ln>
                  <a:noFill/>
                </a:ln>
                <a:effectLst/>
                <a:ea typeface="新細明體" pitchFamily="18" charset="-120"/>
              </a:rPr>
              <a:t>上課有</a:t>
            </a:r>
            <a:r>
              <a:rPr lang="en-US" altLang="zh-TW" sz="3600" b="1" smtClean="0">
                <a:ln>
                  <a:noFill/>
                </a:ln>
                <a:effectLst/>
                <a:ea typeface="新細明體" pitchFamily="18" charset="-120"/>
              </a:rPr>
              <a:t>Dress Code</a:t>
            </a:r>
            <a:endParaRPr lang="zh-TW" altLang="en-US" sz="3600" b="1" smtClean="0">
              <a:ln>
                <a:noFill/>
              </a:ln>
              <a:effectLst/>
              <a:ea typeface="新細明體" pitchFamily="18" charset="-120"/>
            </a:endParaRPr>
          </a:p>
        </p:txBody>
      </p:sp>
      <p:pic>
        <p:nvPicPr>
          <p:cNvPr id="72707" name="Picture 8" descr="Picture21"/>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152400" y="1981200"/>
            <a:ext cx="4419600" cy="3314700"/>
          </a:xfrm>
        </p:spPr>
      </p:pic>
      <p:pic>
        <p:nvPicPr>
          <p:cNvPr id="72708" name="Picture 9" descr="300986_2555733771469_1197690722_33190884_1256258727_n[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724400" y="381000"/>
            <a:ext cx="4267200" cy="3201988"/>
          </a:xfrm>
        </p:spPr>
      </p:pic>
      <p:pic>
        <p:nvPicPr>
          <p:cNvPr id="72709" name="Picture 10" descr="Team Building Lab 03-07(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876800" y="3657600"/>
            <a:ext cx="4114800" cy="3087688"/>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3730" name="文字方塊 1"/>
          <p:cNvSpPr txBox="1">
            <a:spLocks noChangeArrowheads="1"/>
          </p:cNvSpPr>
          <p:nvPr/>
        </p:nvSpPr>
        <p:spPr bwMode="auto">
          <a:xfrm>
            <a:off x="441325" y="457200"/>
            <a:ext cx="5715000" cy="1311275"/>
          </a:xfrm>
          <a:prstGeom prst="rect">
            <a:avLst/>
          </a:prstGeom>
          <a:solidFill>
            <a:srgbClr val="FE85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buFont typeface="Wingdings" pitchFamily="2" charset="2"/>
              <a:buChar char="Ø"/>
            </a:pPr>
            <a:r>
              <a:rPr lang="zh-TW" altLang="en-US" sz="4000" b="1"/>
              <a:t>在課堂內交換火柴人</a:t>
            </a:r>
            <a:r>
              <a:rPr lang="en-US" altLang="zh-TW" sz="4000" b="1"/>
              <a:t>—</a:t>
            </a:r>
            <a:br>
              <a:rPr lang="en-US" altLang="zh-TW" sz="4000" b="1"/>
            </a:br>
            <a:r>
              <a:rPr lang="en-US" altLang="zh-TW" sz="4000" b="1"/>
              <a:t>   </a:t>
            </a:r>
            <a:r>
              <a:rPr lang="zh-TW" altLang="en-US" sz="4000" b="1"/>
              <a:t>燃燒自己，照亮別人</a:t>
            </a:r>
            <a:endParaRPr lang="zh-HK" altLang="en-US" sz="4000" b="1"/>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4754" name="文字方塊 1"/>
          <p:cNvSpPr txBox="1">
            <a:spLocks noChangeArrowheads="1"/>
          </p:cNvSpPr>
          <p:nvPr/>
        </p:nvSpPr>
        <p:spPr bwMode="auto">
          <a:xfrm>
            <a:off x="4267200" y="4895850"/>
            <a:ext cx="4191000" cy="1431925"/>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buFont typeface="Wingdings" pitchFamily="2" charset="2"/>
              <a:buChar char="Ø"/>
            </a:pPr>
            <a:r>
              <a:rPr lang="zh-TW" altLang="en-US" sz="4400">
                <a:solidFill>
                  <a:schemeClr val="bg1"/>
                </a:solidFill>
              </a:rPr>
              <a:t>神秘天使計劃 </a:t>
            </a:r>
            <a:br>
              <a:rPr lang="zh-TW" altLang="en-US" sz="4400">
                <a:solidFill>
                  <a:schemeClr val="bg1"/>
                </a:solidFill>
              </a:rPr>
            </a:br>
            <a:r>
              <a:rPr lang="zh-TW" altLang="en-US" sz="4400">
                <a:solidFill>
                  <a:schemeClr val="bg1"/>
                </a:solidFill>
              </a:rPr>
              <a:t>   </a:t>
            </a:r>
            <a:r>
              <a:rPr lang="en-US" altLang="zh-TW" sz="4400">
                <a:solidFill>
                  <a:schemeClr val="bg1"/>
                </a:solidFill>
              </a:rPr>
              <a:t>(Secret Angels)</a:t>
            </a:r>
            <a:endParaRPr lang="zh-HK" altLang="en-US" sz="44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Rectangle 4"/>
          <p:cNvSpPr>
            <a:spLocks noGrp="1"/>
          </p:cNvSpPr>
          <p:nvPr>
            <p:ph type="title" idx="4294967295"/>
          </p:nvPr>
        </p:nvSpPr>
        <p:spPr bwMode="auto">
          <a:xfrm>
            <a:off x="609600" y="381000"/>
            <a:ext cx="6781800" cy="944563"/>
          </a:xfrm>
          <a:solidFill>
            <a:srgbClr val="00B0F0"/>
          </a:solidFill>
        </p:spPr>
        <p:txBody>
          <a:bodyPr wrap="square" lIns="91440" tIns="45720" rIns="91440" bIns="45720" numCol="1" anchorCtr="0" compatLnSpc="1">
            <a:prstTxWarp prst="textNoShape">
              <a:avLst/>
            </a:prstTxWarp>
          </a:bodyPr>
          <a:lstStyle/>
          <a:p>
            <a:pPr>
              <a:buFont typeface="Wingdings" pitchFamily="2" charset="2"/>
              <a:buChar char="Ø"/>
            </a:pPr>
            <a:r>
              <a:rPr lang="zh-TW" altLang="en-US" b="1" smtClean="0">
                <a:ln>
                  <a:noFill/>
                </a:ln>
                <a:effectLst/>
                <a:ea typeface="新細明體" pitchFamily="18" charset="-120"/>
              </a:rPr>
              <a:t>分享大家的夢想和信念</a:t>
            </a:r>
          </a:p>
        </p:txBody>
      </p:sp>
      <p:pic>
        <p:nvPicPr>
          <p:cNvPr id="75779" name="內容版面配置區 1"/>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09600" y="1371600"/>
            <a:ext cx="3962400" cy="5283200"/>
          </a:xfrm>
        </p:spPr>
      </p:pic>
      <p:pic>
        <p:nvPicPr>
          <p:cNvPr id="75780" name="Picture 7" descr="12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800600" y="1371600"/>
            <a:ext cx="3944938" cy="5260975"/>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2274" name="Rectangle 2"/>
          <p:cNvSpPr>
            <a:spLocks noGrp="1"/>
          </p:cNvSpPr>
          <p:nvPr>
            <p:ph type="title" idx="4294967295"/>
          </p:nvPr>
        </p:nvSpPr>
        <p:spPr bwMode="auto">
          <a:xfrm>
            <a:off x="304800" y="544513"/>
            <a:ext cx="8545513"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endParaRPr lang="zh-TW" altLang="en-US" smtClean="0">
              <a:ln>
                <a:noFill/>
              </a:ln>
              <a:effectLst/>
              <a:ea typeface="新細明體" charset="-120"/>
            </a:endParaRPr>
          </a:p>
        </p:txBody>
      </p:sp>
      <p:sp>
        <p:nvSpPr>
          <p:cNvPr id="76803" name="Rectangle 3"/>
          <p:cNvSpPr>
            <a:spLocks noGrp="1"/>
          </p:cNvSpPr>
          <p:nvPr>
            <p:ph type="body" idx="4294967295"/>
          </p:nvPr>
        </p:nvSpPr>
        <p:spPr/>
        <p:txBody>
          <a:bodyPr/>
          <a:lstStyle/>
          <a:p>
            <a:endParaRPr lang="zh-TW" altLang="en-US" smtClean="0">
              <a:ea typeface="新細明體" pitchFamily="18" charset="-120"/>
            </a:endParaRPr>
          </a:p>
        </p:txBody>
      </p:sp>
      <p:sp>
        <p:nvSpPr>
          <p:cNvPr id="76804" name="Rectangle 1"/>
          <p:cNvSpPr>
            <a:spLocks noChangeArrowheads="1"/>
          </p:cNvSpPr>
          <p:nvPr/>
        </p:nvSpPr>
        <p:spPr bwMode="auto">
          <a:xfrm>
            <a:off x="228600" y="354013"/>
            <a:ext cx="7086600" cy="762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kumimoji="0" lang="en-US" altLang="zh-TW" sz="4400" b="1">
                <a:solidFill>
                  <a:srgbClr val="FF3300"/>
                </a:solidFill>
                <a:cs typeface="Times New Roman" pitchFamily="18" charset="0"/>
              </a:rPr>
              <a:t>(</a:t>
            </a:r>
            <a:r>
              <a:rPr kumimoji="0" lang="zh-TW" altLang="en-US" sz="4400" b="1">
                <a:solidFill>
                  <a:srgbClr val="FF3300"/>
                </a:solidFill>
                <a:cs typeface="Times New Roman" pitchFamily="18" charset="0"/>
              </a:rPr>
              <a:t>七</a:t>
            </a:r>
            <a:r>
              <a:rPr kumimoji="0" lang="en-US" altLang="zh-TW" sz="4400" b="1">
                <a:solidFill>
                  <a:srgbClr val="FF3300"/>
                </a:solidFill>
                <a:cs typeface="Times New Roman" pitchFamily="18" charset="0"/>
              </a:rPr>
              <a:t>) </a:t>
            </a:r>
            <a:r>
              <a:rPr kumimoji="0" lang="zh-TW" altLang="en-US" sz="4400" b="1">
                <a:solidFill>
                  <a:srgbClr val="FF3300"/>
                </a:solidFill>
                <a:cs typeface="Times New Roman" pitchFamily="18" charset="0"/>
              </a:rPr>
              <a:t>作學生的夥伴或同行者</a:t>
            </a:r>
            <a:endParaRPr kumimoji="0" lang="en-US" altLang="zh-TW" sz="4400">
              <a:solidFill>
                <a:srgbClr val="FF3300"/>
              </a:solidFill>
              <a:latin typeface="Arial"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endParaRPr lang="zh-TW" altLang="en-US" smtClean="0">
              <a:ln>
                <a:noFill/>
              </a:ln>
              <a:effectLst/>
              <a:ea typeface="新細明體" charset="-120"/>
            </a:endParaRPr>
          </a:p>
        </p:txBody>
      </p:sp>
      <p:sp>
        <p:nvSpPr>
          <p:cNvPr id="77827" name="Rectangle 3"/>
          <p:cNvSpPr>
            <a:spLocks noGrp="1"/>
          </p:cNvSpPr>
          <p:nvPr>
            <p:ph type="body" idx="4294967295"/>
          </p:nvPr>
        </p:nvSpPr>
        <p:spPr/>
        <p:txBody>
          <a:bodyPr/>
          <a:lstStyle/>
          <a:p>
            <a:endParaRPr lang="zh-TW" altLang="en-US" smtClean="0">
              <a:ea typeface="新細明體" pitchFamily="18" charset="-120"/>
            </a:endParaRPr>
          </a:p>
        </p:txBody>
      </p:sp>
      <p:sp>
        <p:nvSpPr>
          <p:cNvPr id="77828" name="Rectangle 1"/>
          <p:cNvSpPr>
            <a:spLocks noChangeArrowheads="1"/>
          </p:cNvSpPr>
          <p:nvPr/>
        </p:nvSpPr>
        <p:spPr bwMode="auto">
          <a:xfrm>
            <a:off x="1620838" y="304800"/>
            <a:ext cx="7315200" cy="1190625"/>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zh-TW" altLang="en-US" sz="3600" b="1">
                <a:latin typeface="Lucida Sans Unicode" pitchFamily="34" charset="0"/>
              </a:rPr>
              <a:t>要有效地影響學生，老師需要成為學生的夥伴或同行者</a:t>
            </a:r>
            <a:endParaRPr kumimoji="0" lang="en-US" altLang="zh-TW" sz="3600" b="1">
              <a:latin typeface="Lucida Sans Unicode" pitchFamily="34" charset="0"/>
            </a:endParaRPr>
          </a:p>
        </p:txBody>
      </p:sp>
      <p:sp>
        <p:nvSpPr>
          <p:cNvPr id="77829" name="Rectangle 1"/>
          <p:cNvSpPr>
            <a:spLocks noChangeArrowheads="1"/>
          </p:cNvSpPr>
          <p:nvPr/>
        </p:nvSpPr>
        <p:spPr bwMode="auto">
          <a:xfrm>
            <a:off x="146050" y="5767388"/>
            <a:ext cx="8783638" cy="10779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kumimoji="0" lang="zh-TW" altLang="en-US" sz="3200" b="1">
                <a:latin typeface="Lucida Sans Unicode" pitchFamily="34" charset="0"/>
                <a:cs typeface="Times New Roman" pitchFamily="18" charset="0"/>
              </a:rPr>
              <a:t>將重點由老師為學生做甚麽轉變為學生可以怎樣與老師一起學習</a:t>
            </a:r>
            <a:r>
              <a:rPr kumimoji="0" lang="en-US" altLang="zh-TW" sz="3200" b="1">
                <a:latin typeface="Lucida Sans Unicode" pitchFamily="34" charset="0"/>
                <a:cs typeface="Times New Roman" pitchFamily="18" charset="0"/>
              </a:rPr>
              <a:t> </a:t>
            </a:r>
            <a:r>
              <a:rPr kumimoji="0" lang="en-US" altLang="zh-TW" sz="2000" b="1">
                <a:latin typeface="Iskoola Pota"/>
              </a:rPr>
              <a:t>(learners learning together with the teachers) </a:t>
            </a:r>
            <a:endParaRPr kumimoji="0" lang="en-US" altLang="zh-TW" b="1">
              <a:latin typeface="Iskoola Pota"/>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22" name="Rectangle 2"/>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endParaRPr lang="zh-TW" altLang="en-US" smtClean="0">
              <a:ln>
                <a:noFill/>
              </a:ln>
              <a:effectLst/>
              <a:ea typeface="新細明體" charset="-120"/>
            </a:endParaRPr>
          </a:p>
        </p:txBody>
      </p:sp>
      <p:sp>
        <p:nvSpPr>
          <p:cNvPr id="78851" name="Rectangle 3"/>
          <p:cNvSpPr>
            <a:spLocks noGrp="1"/>
          </p:cNvSpPr>
          <p:nvPr>
            <p:ph type="body" idx="4294967295"/>
          </p:nvPr>
        </p:nvSpPr>
        <p:spPr/>
        <p:txBody>
          <a:bodyPr/>
          <a:lstStyle/>
          <a:p>
            <a:endParaRPr lang="zh-TW" altLang="en-US" smtClean="0">
              <a:ea typeface="新細明體" pitchFamily="18" charset="-120"/>
            </a:endParaRPr>
          </a:p>
        </p:txBody>
      </p:sp>
      <p:sp>
        <p:nvSpPr>
          <p:cNvPr id="78852" name="Rectangle 1"/>
          <p:cNvSpPr>
            <a:spLocks noChangeArrowheads="1"/>
          </p:cNvSpPr>
          <p:nvPr/>
        </p:nvSpPr>
        <p:spPr bwMode="auto">
          <a:xfrm>
            <a:off x="457200" y="41275"/>
            <a:ext cx="7315200" cy="1662113"/>
          </a:xfrm>
          <a:prstGeom prst="rect">
            <a:avLst/>
          </a:prstGeom>
          <a:solidFill>
            <a:srgbClr val="66FFFF">
              <a:alpha val="9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zh-TW" altLang="en-US" sz="3400" b="1">
                <a:latin typeface="Lucida Sans Unicode" pitchFamily="34" charset="0"/>
              </a:rPr>
              <a:t>提醒自己放下權威角色，多以一個民主、互相尊重及平等的方式與學生一起經歷學習過程</a:t>
            </a:r>
            <a:endParaRPr kumimoji="0" lang="en-US" altLang="zh-TW" sz="3400" b="1">
              <a:latin typeface="Lucida Sans Unicode"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5346" name="Rectangle 2"/>
          <p:cNvSpPr>
            <a:spLocks noGrp="1"/>
          </p:cNvSpPr>
          <p:nvPr>
            <p:ph type="title" idx="4294967295"/>
          </p:nvPr>
        </p:nvSpPr>
        <p:spPr bwMode="auto">
          <a:xfrm>
            <a:off x="228600" y="381000"/>
            <a:ext cx="8382000" cy="914400"/>
          </a:xfrm>
          <a:solidFill>
            <a:srgbClr val="FFFF00"/>
          </a:solidFill>
        </p:spPr>
        <p:txBody>
          <a:bodyPr wrap="square" lIns="91440" tIns="45720" rIns="91440" bIns="45720" numCol="1" anchorCtr="0" compatLnSpc="1">
            <a:prstTxWarp prst="textNoShape">
              <a:avLst/>
            </a:prstTxWarp>
          </a:bodyPr>
          <a:lstStyle/>
          <a:p>
            <a:pPr>
              <a:defRPr/>
            </a:pPr>
            <a:r>
              <a:rPr lang="en-US" altLang="zh-TW" sz="3600" b="1" smtClean="0">
                <a:ln>
                  <a:noFill/>
                </a:ln>
                <a:solidFill>
                  <a:srgbClr val="FF0000"/>
                </a:solidFill>
                <a:effectLst/>
                <a:ea typeface="新細明體" charset="-120"/>
              </a:rPr>
              <a:t>(</a:t>
            </a:r>
            <a:r>
              <a:rPr lang="zh-TW" altLang="en-US" sz="3600" b="1" smtClean="0">
                <a:ln>
                  <a:noFill/>
                </a:ln>
                <a:solidFill>
                  <a:srgbClr val="FF0000"/>
                </a:solidFill>
                <a:effectLst/>
                <a:ea typeface="新細明體" charset="-120"/>
              </a:rPr>
              <a:t>八</a:t>
            </a:r>
            <a:r>
              <a:rPr lang="en-US" altLang="zh-TW" sz="3600" b="1" smtClean="0">
                <a:ln>
                  <a:noFill/>
                </a:ln>
                <a:solidFill>
                  <a:srgbClr val="FF0000"/>
                </a:solidFill>
                <a:effectLst/>
                <a:ea typeface="新細明體" charset="-120"/>
              </a:rPr>
              <a:t>) </a:t>
            </a:r>
            <a:r>
              <a:rPr lang="zh-TW" altLang="en-US" b="1" smtClean="0">
                <a:ln>
                  <a:noFill/>
                </a:ln>
                <a:solidFill>
                  <a:srgbClr val="FF0000"/>
                </a:solidFill>
                <a:effectLst/>
                <a:ea typeface="新細明體" charset="-120"/>
              </a:rPr>
              <a:t>實踐我所教的 </a:t>
            </a:r>
            <a:r>
              <a:rPr lang="en-US" altLang="zh-TW" sz="2200" b="1" smtClean="0">
                <a:ln>
                  <a:noFill/>
                </a:ln>
                <a:solidFill>
                  <a:srgbClr val="FF0000"/>
                </a:solidFill>
                <a:effectLst/>
                <a:ea typeface="新細明體" charset="-120"/>
              </a:rPr>
              <a:t>(</a:t>
            </a:r>
            <a:r>
              <a:rPr lang="en-US" altLang="zh-TW" sz="2200" b="1" err="1" smtClean="0">
                <a:ln>
                  <a:noFill/>
                </a:ln>
                <a:solidFill>
                  <a:srgbClr val="FF0000"/>
                </a:solidFill>
                <a:effectLst/>
                <a:ea typeface="新細明體" charset="-120"/>
              </a:rPr>
              <a:t>Practise</a:t>
            </a:r>
            <a:r>
              <a:rPr lang="en-US" altLang="zh-TW" sz="2200" b="1" smtClean="0">
                <a:ln>
                  <a:noFill/>
                </a:ln>
                <a:solidFill>
                  <a:srgbClr val="FF0000"/>
                </a:solidFill>
                <a:effectLst/>
                <a:ea typeface="新細明體" charset="-120"/>
              </a:rPr>
              <a:t> what I teach)</a:t>
            </a:r>
            <a:endParaRPr lang="zh-TW" altLang="en-US" sz="2200" b="1" smtClean="0">
              <a:ln>
                <a:noFill/>
              </a:ln>
              <a:solidFill>
                <a:srgbClr val="FF0000"/>
              </a:solidFill>
              <a:effectLst/>
              <a:ea typeface="新細明體" charset="-120"/>
            </a:endParaRPr>
          </a:p>
        </p:txBody>
      </p:sp>
      <p:sp>
        <p:nvSpPr>
          <p:cNvPr id="79875" name="Rectangle 3"/>
          <p:cNvSpPr>
            <a:spLocks noGrp="1"/>
          </p:cNvSpPr>
          <p:nvPr>
            <p:ph type="body" idx="4294967295"/>
          </p:nvPr>
        </p:nvSpPr>
        <p:spPr/>
        <p:txBody>
          <a:bodyPr/>
          <a:lstStyle/>
          <a:p>
            <a:endParaRPr lang="zh-TW" altLang="en-US" smtClean="0">
              <a:ea typeface="新細明體" pitchFamily="18" charset="-12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6370" name="Rectangle 2"/>
          <p:cNvSpPr>
            <a:spLocks noGrp="1"/>
          </p:cNvSpPr>
          <p:nvPr>
            <p:ph type="title" idx="4294967295"/>
          </p:nvPr>
        </p:nvSpPr>
        <p:spPr bwMode="auto">
          <a:xfrm>
            <a:off x="304800" y="152400"/>
            <a:ext cx="5478463" cy="1143000"/>
          </a:xfrm>
          <a:solidFill>
            <a:srgbClr val="23F618"/>
          </a:solidFill>
        </p:spPr>
        <p:txBody>
          <a:bodyPr wrap="square" lIns="91440" tIns="45720" rIns="91440" bIns="45720" numCol="1" anchorCtr="0" compatLnSpc="1">
            <a:prstTxWarp prst="textNoShape">
              <a:avLst/>
            </a:prstTxWarp>
          </a:bodyPr>
          <a:lstStyle/>
          <a:p>
            <a:pPr algn="l">
              <a:defRPr/>
            </a:pPr>
            <a:r>
              <a:rPr lang="zh-TW" altLang="en-US" sz="3200" b="1" smtClean="0">
                <a:ln>
                  <a:noFill/>
                </a:ln>
                <a:solidFill>
                  <a:schemeClr val="accent6">
                    <a:lumMod val="50000"/>
                  </a:schemeClr>
                </a:solidFill>
                <a:effectLst/>
                <a:ea typeface="新細明體" charset="-120"/>
              </a:rPr>
              <a:t>相信老師的好模範對學生有很重大的示範作用</a:t>
            </a:r>
            <a:endParaRPr lang="en-US" altLang="zh-TW" sz="4000" smtClean="0">
              <a:ln>
                <a:noFill/>
              </a:ln>
              <a:solidFill>
                <a:schemeClr val="accent6">
                  <a:lumMod val="50000"/>
                </a:schemeClr>
              </a:solidFill>
              <a:effectLst/>
              <a:ea typeface="新細明體" charset="-120"/>
            </a:endParaRPr>
          </a:p>
        </p:txBody>
      </p:sp>
      <p:sp>
        <p:nvSpPr>
          <p:cNvPr id="80899" name="Rectangle 3"/>
          <p:cNvSpPr>
            <a:spLocks noGrp="1"/>
          </p:cNvSpPr>
          <p:nvPr>
            <p:ph type="body" idx="4294967295"/>
          </p:nvPr>
        </p:nvSpPr>
        <p:spPr/>
        <p:txBody>
          <a:bodyPr/>
          <a:lstStyle/>
          <a:p>
            <a:endParaRPr lang="zh-TW" altLang="en-US" smtClean="0">
              <a:ea typeface="新細明體" pitchFamily="18" charset="-120"/>
            </a:endParaRPr>
          </a:p>
        </p:txBody>
      </p:sp>
      <p:sp>
        <p:nvSpPr>
          <p:cNvPr id="80900" name="TextBox 2"/>
          <p:cNvSpPr txBox="1">
            <a:spLocks noChangeArrowheads="1"/>
          </p:cNvSpPr>
          <p:nvPr/>
        </p:nvSpPr>
        <p:spPr bwMode="auto">
          <a:xfrm>
            <a:off x="1752600" y="5562600"/>
            <a:ext cx="7239000" cy="119062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kumimoji="0" lang="zh-TW" altLang="en-US" sz="3600" b="1">
                <a:solidFill>
                  <a:srgbClr val="0000FF"/>
                </a:solidFill>
                <a:latin typeface="Lucida Sans Unicode" pitchFamily="34" charset="0"/>
              </a:rPr>
              <a:t>活出社工的樣式及素質，讓學生可以倣效</a:t>
            </a:r>
            <a:endParaRPr kumimoji="0" lang="en-US" altLang="zh-TW" sz="3600" b="1">
              <a:solidFill>
                <a:srgbClr val="0000FF"/>
              </a:solidFill>
              <a:latin typeface="Lucida Sans Unicode"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idx="1"/>
          </p:nvPr>
        </p:nvSpPr>
        <p:spPr/>
        <p:txBody>
          <a:bodyPr>
            <a:normAutofit/>
          </a:bodyPr>
          <a:lstStyle/>
          <a:p>
            <a:pPr marL="0" indent="0">
              <a:lnSpc>
                <a:spcPct val="80000"/>
              </a:lnSpc>
              <a:buSzTx/>
              <a:buFont typeface="Arial" pitchFamily="34" charset="0"/>
              <a:buChar char="•"/>
              <a:tabLst>
                <a:tab pos="361950" algn="l"/>
              </a:tabLst>
            </a:pPr>
            <a:r>
              <a:rPr lang="zh-TW" altLang="en-US" sz="3300" b="1" smtClean="0">
                <a:solidFill>
                  <a:srgbClr val="1313FB"/>
                </a:solidFill>
                <a:ea typeface="新細明體" pitchFamily="18" charset="-120"/>
              </a:rPr>
              <a:t>相信學生會繼續成長及發展潛能</a:t>
            </a:r>
            <a:endParaRPr lang="en-US" altLang="zh-TW" sz="3300" b="1" smtClean="0">
              <a:solidFill>
                <a:srgbClr val="1313FB"/>
              </a:solidFill>
              <a:ea typeface="新細明體" pitchFamily="18" charset="-120"/>
            </a:endParaRPr>
          </a:p>
          <a:p>
            <a:pPr marL="0" indent="0">
              <a:lnSpc>
                <a:spcPct val="80000"/>
              </a:lnSpc>
              <a:buSzTx/>
              <a:buFont typeface="Arial" pitchFamily="34" charset="0"/>
              <a:buChar char="•"/>
              <a:tabLst>
                <a:tab pos="361950" algn="l"/>
              </a:tabLst>
            </a:pPr>
            <a:endParaRPr lang="zh-TW" altLang="en-US" sz="1200" smtClean="0">
              <a:solidFill>
                <a:srgbClr val="1313FB"/>
              </a:solidFill>
              <a:ea typeface="新細明體" pitchFamily="18" charset="-120"/>
            </a:endParaRPr>
          </a:p>
          <a:p>
            <a:pPr marL="0" indent="0">
              <a:lnSpc>
                <a:spcPct val="80000"/>
              </a:lnSpc>
              <a:buSzTx/>
              <a:buFont typeface="Arial" pitchFamily="34" charset="0"/>
              <a:buChar char="•"/>
              <a:tabLst>
                <a:tab pos="361950" algn="l"/>
              </a:tabLst>
            </a:pPr>
            <a:r>
              <a:rPr lang="zh-TW" altLang="en-US" sz="3300" b="1" smtClean="0">
                <a:solidFill>
                  <a:srgbClr val="1313FB"/>
                </a:solidFill>
                <a:ea typeface="新細明體" pitchFamily="18" charset="-120"/>
              </a:rPr>
              <a:t>好信學生有能力</a:t>
            </a:r>
            <a:endParaRPr lang="en-US" altLang="zh-TW" sz="3300" b="1" smtClean="0">
              <a:solidFill>
                <a:srgbClr val="1313FB"/>
              </a:solidFill>
              <a:ea typeface="新細明體" pitchFamily="18" charset="-120"/>
            </a:endParaRPr>
          </a:p>
          <a:p>
            <a:pPr marL="0" indent="0">
              <a:lnSpc>
                <a:spcPct val="80000"/>
              </a:lnSpc>
              <a:buSzTx/>
              <a:buFont typeface="Arial" pitchFamily="34" charset="0"/>
              <a:buChar char="•"/>
              <a:tabLst>
                <a:tab pos="361950" algn="l"/>
              </a:tabLst>
            </a:pPr>
            <a:endParaRPr lang="zh-TW" altLang="en-US" sz="1200" smtClean="0">
              <a:solidFill>
                <a:srgbClr val="1313FB"/>
              </a:solidFill>
              <a:ea typeface="新細明體" pitchFamily="18" charset="-120"/>
            </a:endParaRPr>
          </a:p>
          <a:p>
            <a:pPr marL="0" indent="0">
              <a:lnSpc>
                <a:spcPct val="80000"/>
              </a:lnSpc>
              <a:buSzTx/>
              <a:buFont typeface="Arial" pitchFamily="34" charset="0"/>
              <a:buChar char="•"/>
              <a:tabLst>
                <a:tab pos="361950" algn="l"/>
              </a:tabLst>
            </a:pPr>
            <a:r>
              <a:rPr lang="zh-TW" altLang="en-US" sz="3300" b="1" smtClean="0">
                <a:solidFill>
                  <a:srgbClr val="1313FB"/>
                </a:solidFill>
                <a:ea typeface="新細明體" pitchFamily="18" charset="-120"/>
              </a:rPr>
              <a:t>不要只看學生的限制及弱項，要多強調及着重學生的長處及強項</a:t>
            </a:r>
            <a:endParaRPr lang="en-US" altLang="zh-TW" sz="3300" b="1" smtClean="0">
              <a:solidFill>
                <a:srgbClr val="1313FB"/>
              </a:solidFill>
              <a:ea typeface="新細明體" pitchFamily="18" charset="-120"/>
            </a:endParaRPr>
          </a:p>
          <a:p>
            <a:pPr marL="0" indent="0">
              <a:lnSpc>
                <a:spcPct val="80000"/>
              </a:lnSpc>
              <a:buSzTx/>
              <a:buFont typeface="Arial" pitchFamily="34" charset="0"/>
              <a:buChar char="•"/>
              <a:tabLst>
                <a:tab pos="361950" algn="l"/>
              </a:tabLst>
            </a:pPr>
            <a:endParaRPr lang="zh-TW" altLang="en-US" sz="1200" smtClean="0">
              <a:solidFill>
                <a:srgbClr val="1313FB"/>
              </a:solidFill>
              <a:ea typeface="新細明體" pitchFamily="18" charset="-120"/>
            </a:endParaRPr>
          </a:p>
          <a:p>
            <a:pPr marL="0" indent="0">
              <a:lnSpc>
                <a:spcPct val="80000"/>
              </a:lnSpc>
              <a:buSzTx/>
              <a:buFont typeface="Arial" pitchFamily="34" charset="0"/>
              <a:buChar char="•"/>
              <a:tabLst>
                <a:tab pos="361950" algn="l"/>
              </a:tabLst>
            </a:pPr>
            <a:r>
              <a:rPr lang="zh-TW" altLang="en-US" sz="3300" b="1" smtClean="0">
                <a:solidFill>
                  <a:srgbClr val="1313FB"/>
                </a:solidFill>
                <a:ea typeface="新細明體" pitchFamily="18" charset="-120"/>
              </a:rPr>
              <a:t>多從學生的強項及能力入手</a:t>
            </a:r>
            <a:endParaRPr lang="en-US" altLang="zh-TW" sz="3300" b="1" smtClean="0">
              <a:solidFill>
                <a:srgbClr val="1313FB"/>
              </a:solidFill>
              <a:ea typeface="新細明體" pitchFamily="18" charset="-120"/>
            </a:endParaRPr>
          </a:p>
          <a:p>
            <a:pPr marL="0" indent="0">
              <a:lnSpc>
                <a:spcPct val="80000"/>
              </a:lnSpc>
              <a:buSzTx/>
              <a:buFont typeface="Arial" pitchFamily="34" charset="0"/>
              <a:buChar char="•"/>
              <a:tabLst>
                <a:tab pos="361950" algn="l"/>
              </a:tabLst>
            </a:pPr>
            <a:endParaRPr lang="zh-TW" altLang="en-US" sz="1200" smtClean="0">
              <a:solidFill>
                <a:srgbClr val="1313FB"/>
              </a:solidFill>
              <a:ea typeface="新細明體" pitchFamily="18" charset="-120"/>
            </a:endParaRPr>
          </a:p>
          <a:p>
            <a:pPr marL="0" indent="0">
              <a:lnSpc>
                <a:spcPct val="80000"/>
              </a:lnSpc>
              <a:buSzTx/>
              <a:buFont typeface="Arial" pitchFamily="34" charset="0"/>
              <a:buChar char="•"/>
              <a:tabLst>
                <a:tab pos="361950" algn="l"/>
              </a:tabLst>
            </a:pPr>
            <a:r>
              <a:rPr lang="zh-TW" altLang="en-US" sz="3300" b="1" smtClean="0">
                <a:solidFill>
                  <a:srgbClr val="1313FB"/>
                </a:solidFill>
                <a:ea typeface="新細明體" pitchFamily="18" charset="-120"/>
              </a:rPr>
              <a:t>要多尋找及發掘學生的強項</a:t>
            </a:r>
            <a:endParaRPr lang="en-US" altLang="zh-TW" sz="3300" b="1" smtClean="0">
              <a:solidFill>
                <a:srgbClr val="1313FB"/>
              </a:solidFill>
              <a:ea typeface="新細明體" pitchFamily="18" charset="-120"/>
            </a:endParaRPr>
          </a:p>
          <a:p>
            <a:pPr marL="0" indent="0">
              <a:lnSpc>
                <a:spcPct val="80000"/>
              </a:lnSpc>
              <a:buSzTx/>
              <a:buFont typeface="Arial" pitchFamily="34" charset="0"/>
              <a:buChar char="•"/>
              <a:tabLst>
                <a:tab pos="361950" algn="l"/>
              </a:tabLst>
            </a:pPr>
            <a:endParaRPr lang="zh-TW" altLang="en-US" sz="1300" smtClean="0">
              <a:solidFill>
                <a:srgbClr val="1313FB"/>
              </a:solidFill>
              <a:ea typeface="新細明體" pitchFamily="18" charset="-120"/>
            </a:endParaRPr>
          </a:p>
          <a:p>
            <a:pPr marL="0" indent="0">
              <a:lnSpc>
                <a:spcPct val="80000"/>
              </a:lnSpc>
              <a:buSzTx/>
              <a:buFont typeface="Arial" pitchFamily="34" charset="0"/>
              <a:buChar char="•"/>
              <a:tabLst>
                <a:tab pos="361950" algn="l"/>
              </a:tabLst>
            </a:pPr>
            <a:r>
              <a:rPr lang="zh-TW" altLang="en-US" sz="3300" b="1" smtClean="0">
                <a:solidFill>
                  <a:srgbClr val="1313FB"/>
                </a:solidFill>
                <a:ea typeface="新細明體" pitchFamily="18" charset="-120"/>
              </a:rPr>
              <a:t>學生也可成為專家 </a:t>
            </a:r>
            <a:endParaRPr lang="zh-TW" altLang="en-US" sz="3300" smtClean="0">
              <a:solidFill>
                <a:srgbClr val="1313FB"/>
              </a:solidFill>
              <a:ea typeface="新細明體" pitchFamily="18" charset="-120"/>
            </a:endParaRPr>
          </a:p>
          <a:p>
            <a:pPr marL="0" indent="0" eaLnBrk="1" hangingPunct="1">
              <a:lnSpc>
                <a:spcPct val="70000"/>
              </a:lnSpc>
              <a:buSzTx/>
              <a:buFont typeface="Wingdings" pitchFamily="2" charset="2"/>
              <a:buNone/>
              <a:tabLst>
                <a:tab pos="361950" algn="l"/>
              </a:tabLst>
            </a:pPr>
            <a:endParaRPr lang="en-US" altLang="zh-TW" sz="2600" smtClean="0">
              <a:solidFill>
                <a:srgbClr val="1313FB"/>
              </a:solidFill>
              <a:cs typeface="標楷體"/>
            </a:endParaRPr>
          </a:p>
        </p:txBody>
      </p:sp>
      <p:sp>
        <p:nvSpPr>
          <p:cNvPr id="2" name="標題 1"/>
          <p:cNvSpPr>
            <a:spLocks noGrp="1"/>
          </p:cNvSpPr>
          <p:nvPr>
            <p:ph type="title"/>
          </p:nvPr>
        </p:nvSpPr>
        <p:spPr>
          <a:xfrm>
            <a:off x="304800" y="381000"/>
            <a:ext cx="8555038" cy="939800"/>
          </a:xfrm>
        </p:spPr>
        <p:txBody>
          <a:bodyPr/>
          <a:lstStyle/>
          <a:p>
            <a:pPr>
              <a:defRPr/>
            </a:pPr>
            <a:r>
              <a:rPr lang="zh-TW" altLang="en-US" b="1" dirty="0" smtClean="0">
                <a:solidFill>
                  <a:srgbClr val="FF0000"/>
                </a:solidFill>
                <a:ea typeface="新細明體" charset="-120"/>
              </a:rPr>
              <a:t>強</a:t>
            </a:r>
            <a:r>
              <a:rPr lang="zh-TW" altLang="en-GB" b="1" dirty="0" smtClean="0">
                <a:solidFill>
                  <a:srgbClr val="FF0000"/>
                </a:solidFill>
                <a:ea typeface="新細明體" charset="-120"/>
              </a:rPr>
              <a:t>項</a:t>
            </a:r>
            <a:r>
              <a:rPr lang="zh-TW" altLang="en-GB" b="1" dirty="0">
                <a:solidFill>
                  <a:srgbClr val="FF0000"/>
                </a:solidFill>
                <a:ea typeface="新細明體" charset="-120"/>
              </a:rPr>
              <a:t>模式</a:t>
            </a:r>
            <a:endParaRPr lang="zh-HK" altLang="en-US" dirty="0"/>
          </a:p>
        </p:txBody>
      </p:sp>
      <p:sp>
        <p:nvSpPr>
          <p:cNvPr id="1741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2219DD16-0810-4199-BD3D-3D9BC49E7C39}" type="slidenum">
              <a:rPr kumimoji="0" lang="zh-TW" altLang="en-US" sz="1200" smtClean="0"/>
              <a:pPr eaLnBrk="1" hangingPunct="1"/>
              <a:t>7</a:t>
            </a:fld>
            <a:endParaRPr kumimoji="0" lang="en-US" altLang="zh-TW" sz="1200" smtClean="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7394" name="Rectangle 2"/>
          <p:cNvSpPr>
            <a:spLocks noGrp="1"/>
          </p:cNvSpPr>
          <p:nvPr>
            <p:ph type="title" idx="4294967295"/>
          </p:nvPr>
        </p:nvSpPr>
        <p:spPr bwMode="auto">
          <a:xfrm>
            <a:off x="228600" y="5562600"/>
            <a:ext cx="6248400" cy="1143000"/>
          </a:xfrm>
          <a:solidFill>
            <a:srgbClr val="CCFFCC"/>
          </a:solidFill>
        </p:spPr>
        <p:txBody>
          <a:bodyPr wrap="square" lIns="91440" tIns="45720" rIns="91440" bIns="45720" numCol="1" anchorCtr="0" compatLnSpc="1">
            <a:prstTxWarp prst="textNoShape">
              <a:avLst/>
            </a:prstTxWarp>
          </a:bodyPr>
          <a:lstStyle/>
          <a:p>
            <a:pPr algn="l">
              <a:defRPr/>
            </a:pPr>
            <a:r>
              <a:rPr lang="zh-TW" altLang="en-US" sz="3200" b="1" smtClean="0">
                <a:ln>
                  <a:noFill/>
                </a:ln>
                <a:effectLst/>
                <a:ea typeface="新細明體" charset="-120"/>
              </a:rPr>
              <a:t>將所教的及希望學生所要持守的信念在課堂內自己實踐出來</a:t>
            </a:r>
          </a:p>
        </p:txBody>
      </p:sp>
      <p:sp>
        <p:nvSpPr>
          <p:cNvPr id="81923" name="Rectangle 3"/>
          <p:cNvSpPr>
            <a:spLocks noGrp="1"/>
          </p:cNvSpPr>
          <p:nvPr>
            <p:ph type="body" idx="4294967295"/>
          </p:nvPr>
        </p:nvSpPr>
        <p:spPr/>
        <p:txBody>
          <a:bodyPr/>
          <a:lstStyle/>
          <a:p>
            <a:endParaRPr lang="zh-TW" altLang="en-US" smtClean="0">
              <a:ea typeface="新細明體" pitchFamily="18" charset="-12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8418" name="Rectangle 2"/>
          <p:cNvSpPr>
            <a:spLocks noGrp="1"/>
          </p:cNvSpPr>
          <p:nvPr>
            <p:ph type="title" idx="4294967295"/>
          </p:nvPr>
        </p:nvSpPr>
        <p:spPr bwMode="auto">
          <a:xfrm>
            <a:off x="228600" y="228600"/>
            <a:ext cx="6392863" cy="1143000"/>
          </a:xfrm>
          <a:solidFill>
            <a:srgbClr val="66FFFF"/>
          </a:solidFill>
        </p:spPr>
        <p:txBody>
          <a:bodyPr wrap="square" lIns="91440" tIns="45720" rIns="91440" bIns="45720" numCol="1" anchorCtr="0" compatLnSpc="1">
            <a:prstTxWarp prst="textNoShape">
              <a:avLst/>
            </a:prstTxWarp>
            <a:noAutofit/>
          </a:bodyPr>
          <a:lstStyle/>
          <a:p>
            <a:pPr algn="l">
              <a:defRPr/>
            </a:pPr>
            <a:r>
              <a:rPr lang="zh-TW" altLang="en-US" sz="3600" b="1" smtClean="0">
                <a:ln>
                  <a:noFill/>
                </a:ln>
                <a:solidFill>
                  <a:srgbClr val="002060"/>
                </a:solidFill>
                <a:effectLst/>
                <a:ea typeface="新細明體" charset="-120"/>
              </a:rPr>
              <a:t>提醒自己我所教的和我日常的言行及實踐要一致</a:t>
            </a:r>
          </a:p>
        </p:txBody>
      </p:sp>
      <p:sp>
        <p:nvSpPr>
          <p:cNvPr id="82947" name="Rectangle 3"/>
          <p:cNvSpPr>
            <a:spLocks noGrp="1"/>
          </p:cNvSpPr>
          <p:nvPr>
            <p:ph type="body" idx="4294967295"/>
          </p:nvPr>
        </p:nvSpPr>
        <p:spPr/>
        <p:txBody>
          <a:bodyPr/>
          <a:lstStyle/>
          <a:p>
            <a:endParaRPr lang="zh-TW" altLang="en-US" smtClean="0">
              <a:ea typeface="新細明體" pitchFamily="18" charset="-12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AC8415AD-DDA0-4DE9-8500-8CABA851F7F7}" type="slidenum">
              <a:rPr kumimoji="0" lang="zh-TW" altLang="en-US" sz="1100" smtClean="0"/>
              <a:pPr eaLnBrk="1" hangingPunct="1"/>
              <a:t>72</a:t>
            </a:fld>
            <a:endParaRPr kumimoji="0" lang="en-US" altLang="zh-TW" sz="1100" smtClean="0"/>
          </a:p>
        </p:txBody>
      </p:sp>
      <p:sp>
        <p:nvSpPr>
          <p:cNvPr id="83971" name="Rectangle 3"/>
          <p:cNvSpPr txBox="1">
            <a:spLocks/>
          </p:cNvSpPr>
          <p:nvPr/>
        </p:nvSpPr>
        <p:spPr bwMode="auto">
          <a:xfrm>
            <a:off x="3681413" y="5181600"/>
            <a:ext cx="2209800" cy="1143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20000"/>
              </a:spcBef>
              <a:buFont typeface="Arial" pitchFamily="34" charset="0"/>
              <a:buNone/>
            </a:pPr>
            <a:r>
              <a:rPr lang="zh-TW" altLang="en-US" sz="7000" b="1">
                <a:solidFill>
                  <a:schemeClr val="tx2"/>
                </a:solidFill>
                <a:latin typeface="Georgia" pitchFamily="18" charset="0"/>
              </a:rPr>
              <a:t>謝謝</a:t>
            </a:r>
          </a:p>
        </p:txBody>
      </p:sp>
      <p:pic>
        <p:nvPicPr>
          <p:cNvPr id="83972" name="Picture 2" descr="F:\folder 2\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0" y="533400"/>
            <a:ext cx="68770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FC5C011F-758E-4FC2-B531-73E4CA388886}" type="slidenum">
              <a:rPr kumimoji="0" lang="zh-TW" altLang="en-US" sz="1200" smtClean="0"/>
              <a:pPr eaLnBrk="1" hangingPunct="1"/>
              <a:t>8</a:t>
            </a:fld>
            <a:endParaRPr kumimoji="0" lang="en-US" altLang="zh-TW" sz="1200" smtClean="0"/>
          </a:p>
        </p:txBody>
      </p:sp>
      <p:sp>
        <p:nvSpPr>
          <p:cNvPr id="115715" name="Rectangle 3"/>
          <p:cNvSpPr>
            <a:spLocks noGrp="1" noChangeArrowheads="1"/>
          </p:cNvSpPr>
          <p:nvPr>
            <p:ph idx="4294967295"/>
          </p:nvPr>
        </p:nvSpPr>
        <p:spPr>
          <a:xfrm>
            <a:off x="685800" y="381000"/>
            <a:ext cx="7967663" cy="6034088"/>
          </a:xfrm>
        </p:spPr>
        <p:txBody>
          <a:bodyPr>
            <a:normAutofit/>
          </a:bodyPr>
          <a:lstStyle/>
          <a:p>
            <a:pPr marL="630238" indent="-630238" eaLnBrk="1" hangingPunct="1">
              <a:buFont typeface="Wingdings" pitchFamily="2" charset="2"/>
              <a:buNone/>
              <a:tabLst>
                <a:tab pos="536575" algn="l"/>
              </a:tabLst>
              <a:defRPr/>
            </a:pPr>
            <a:endParaRPr lang="zh-TW" altLang="en-US" sz="5400" dirty="0" smtClean="0">
              <a:ea typeface="新細明體" charset="-120"/>
            </a:endParaRPr>
          </a:p>
          <a:p>
            <a:pPr marL="630238" indent="-630238" algn="ctr" eaLnBrk="1" hangingPunct="1">
              <a:buFont typeface="Wingdings" pitchFamily="2" charset="2"/>
              <a:buNone/>
              <a:tabLst>
                <a:tab pos="536575" algn="l"/>
              </a:tabLst>
              <a:defRPr/>
            </a:pPr>
            <a:r>
              <a:rPr lang="zh-TW" altLang="en-US" sz="4800" b="1" dirty="0" smtClean="0">
                <a:solidFill>
                  <a:srgbClr val="FF0000"/>
                </a:solidFill>
                <a:effectLst>
                  <a:outerShdw blurRad="38100" dist="38100" dir="2700000" algn="tl">
                    <a:srgbClr val="000000">
                      <a:alpha val="43137"/>
                    </a:srgbClr>
                  </a:outerShdw>
                </a:effectLst>
                <a:ea typeface="新細明體" charset="-120"/>
              </a:rPr>
              <a:t>我們真的相信人有強項嗎？</a:t>
            </a:r>
            <a:endParaRPr lang="en-US" altLang="zh-TW" sz="4800" b="1" dirty="0" smtClean="0">
              <a:solidFill>
                <a:srgbClr val="FF0000"/>
              </a:solidFill>
              <a:effectLst>
                <a:outerShdw blurRad="38100" dist="38100" dir="2700000" algn="tl">
                  <a:srgbClr val="000000">
                    <a:alpha val="43137"/>
                  </a:srgbClr>
                </a:outerShdw>
              </a:effectLst>
              <a:ea typeface="新細明體" charset="-120"/>
            </a:endParaRPr>
          </a:p>
        </p:txBody>
      </p:sp>
      <p:pic>
        <p:nvPicPr>
          <p:cNvPr id="18436" name="Picture 4" descr="F:\folder 2\imagesCAM3HD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743200"/>
            <a:ext cx="42672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1DB77C67-E9BE-427A-BBBE-3701182B8BCF}" type="slidenum">
              <a:rPr kumimoji="0" lang="zh-TW" altLang="en-US" sz="1200" smtClean="0"/>
              <a:pPr eaLnBrk="1" hangingPunct="1"/>
              <a:t>9</a:t>
            </a:fld>
            <a:endParaRPr kumimoji="0" lang="en-US" altLang="zh-TW" sz="1200" smtClean="0"/>
          </a:p>
        </p:txBody>
      </p:sp>
      <p:sp>
        <p:nvSpPr>
          <p:cNvPr id="19459" name="Rectangle 3"/>
          <p:cNvSpPr>
            <a:spLocks noGrp="1" noChangeArrowheads="1"/>
          </p:cNvSpPr>
          <p:nvPr>
            <p:ph idx="4294967295"/>
          </p:nvPr>
        </p:nvSpPr>
        <p:spPr>
          <a:xfrm>
            <a:off x="609600" y="381000"/>
            <a:ext cx="8077200" cy="5943600"/>
          </a:xfrm>
        </p:spPr>
        <p:txBody>
          <a:bodyPr/>
          <a:lstStyle/>
          <a:p>
            <a:pPr algn="ctr" eaLnBrk="1" hangingPunct="1">
              <a:lnSpc>
                <a:spcPct val="90000"/>
              </a:lnSpc>
              <a:buFont typeface="Wingdings" pitchFamily="2" charset="2"/>
              <a:buNone/>
            </a:pPr>
            <a:endParaRPr lang="en-US" altLang="zh-TW" sz="900" b="1" smtClean="0">
              <a:solidFill>
                <a:srgbClr val="FF0000"/>
              </a:solidFill>
              <a:cs typeface="標楷體"/>
            </a:endParaRPr>
          </a:p>
          <a:p>
            <a:pPr algn="ctr" eaLnBrk="1" hangingPunct="1">
              <a:lnSpc>
                <a:spcPct val="90000"/>
              </a:lnSpc>
              <a:buFont typeface="Wingdings" pitchFamily="2" charset="2"/>
              <a:buNone/>
            </a:pPr>
            <a:r>
              <a:rPr lang="zh-TW" altLang="en-US" sz="6000" b="1" smtClean="0">
                <a:solidFill>
                  <a:srgbClr val="FF0000"/>
                </a:solidFill>
                <a:cs typeface="標楷體"/>
              </a:rPr>
              <a:t>影片</a:t>
            </a:r>
            <a:r>
              <a:rPr lang="en-GB" altLang="zh-TW" sz="4400" b="1" smtClean="0">
                <a:solidFill>
                  <a:srgbClr val="FF0000"/>
                </a:solidFill>
                <a:cs typeface="標楷體"/>
              </a:rPr>
              <a:t> </a:t>
            </a:r>
          </a:p>
          <a:p>
            <a:pPr algn="ctr" eaLnBrk="1" hangingPunct="1">
              <a:lnSpc>
                <a:spcPct val="90000"/>
              </a:lnSpc>
              <a:buFont typeface="Wingdings" pitchFamily="2" charset="2"/>
              <a:buNone/>
            </a:pPr>
            <a:endParaRPr lang="en-GB" altLang="zh-TW" sz="4000" b="1" smtClean="0">
              <a:cs typeface="標楷體"/>
            </a:endParaRPr>
          </a:p>
          <a:p>
            <a:pPr algn="ctr" eaLnBrk="1" hangingPunct="1">
              <a:lnSpc>
                <a:spcPct val="90000"/>
              </a:lnSpc>
              <a:buFont typeface="Wingdings" pitchFamily="2" charset="2"/>
              <a:buNone/>
            </a:pPr>
            <a:r>
              <a:rPr lang="zh-TW" altLang="en-GB" sz="4000" b="1" smtClean="0">
                <a:solidFill>
                  <a:srgbClr val="8224EA"/>
                </a:solidFill>
                <a:ea typeface="新細明體" pitchFamily="18" charset="-120"/>
              </a:rPr>
              <a:t>從一無所有到一無所缺</a:t>
            </a:r>
            <a:r>
              <a:rPr lang="zh-TW" altLang="en-US" sz="4000" b="1" smtClean="0">
                <a:solidFill>
                  <a:srgbClr val="8224EA"/>
                </a:solidFill>
                <a:ea typeface="新細明體" pitchFamily="18" charset="-120"/>
              </a:rPr>
              <a:t> </a:t>
            </a:r>
          </a:p>
          <a:p>
            <a:pPr algn="ctr" eaLnBrk="1" hangingPunct="1">
              <a:lnSpc>
                <a:spcPct val="90000"/>
              </a:lnSpc>
              <a:buFont typeface="Wingdings" pitchFamily="2" charset="2"/>
              <a:buNone/>
            </a:pPr>
            <a:r>
              <a:rPr lang="en-US" altLang="zh-TW" b="1" smtClean="0">
                <a:solidFill>
                  <a:srgbClr val="DF0FEF"/>
                </a:solidFill>
                <a:ea typeface="新細明體" pitchFamily="18" charset="-120"/>
              </a:rPr>
              <a:t>(</a:t>
            </a:r>
            <a:r>
              <a:rPr lang="zh-TW" altLang="en-US" b="1" smtClean="0">
                <a:solidFill>
                  <a:srgbClr val="DF0FEF"/>
                </a:solidFill>
                <a:ea typeface="新細明體" pitchFamily="18" charset="-120"/>
              </a:rPr>
              <a:t>力克的見證</a:t>
            </a:r>
            <a:r>
              <a:rPr lang="en-US" altLang="zh-TW" b="1" smtClean="0">
                <a:solidFill>
                  <a:srgbClr val="DF0FEF"/>
                </a:solidFill>
                <a:ea typeface="新細明體" pitchFamily="18" charset="-120"/>
              </a:rPr>
              <a:t>-</a:t>
            </a:r>
            <a:r>
              <a:rPr lang="en-GB" altLang="zh-TW" b="1" smtClean="0">
                <a:solidFill>
                  <a:srgbClr val="DF0FEF"/>
                </a:solidFill>
                <a:cs typeface="標楷體"/>
              </a:rPr>
              <a:t>Nick Vujicic)</a:t>
            </a:r>
          </a:p>
          <a:p>
            <a:pPr algn="ctr" eaLnBrk="1" hangingPunct="1">
              <a:lnSpc>
                <a:spcPct val="90000"/>
              </a:lnSpc>
              <a:buFont typeface="Wingdings" pitchFamily="2" charset="2"/>
              <a:buNone/>
            </a:pPr>
            <a:r>
              <a:rPr lang="en-GB" altLang="zh-TW" sz="1600" b="1" smtClean="0">
                <a:solidFill>
                  <a:srgbClr val="DF0FEF"/>
                </a:solidFill>
                <a:cs typeface="標楷體"/>
              </a:rPr>
              <a:t> </a:t>
            </a:r>
            <a:endParaRPr lang="en-GB" altLang="zh-TW" sz="1800" b="1" smtClean="0">
              <a:solidFill>
                <a:srgbClr val="DF0FEF"/>
              </a:solidFill>
              <a:cs typeface="標楷體"/>
            </a:endParaRPr>
          </a:p>
          <a:p>
            <a:pPr algn="ctr" eaLnBrk="1" hangingPunct="1">
              <a:lnSpc>
                <a:spcPct val="90000"/>
              </a:lnSpc>
              <a:buFont typeface="Wingdings" pitchFamily="2" charset="2"/>
              <a:buNone/>
            </a:pPr>
            <a:r>
              <a:rPr lang="en-GB" altLang="zh-TW" b="1" smtClean="0">
                <a:solidFill>
                  <a:srgbClr val="8224EA"/>
                </a:solidFill>
                <a:cs typeface="標楷體"/>
              </a:rPr>
              <a:t>&amp;</a:t>
            </a:r>
            <a:endParaRPr lang="en-GB" altLang="zh-TW" sz="1800" b="1" smtClean="0">
              <a:solidFill>
                <a:srgbClr val="8224EA"/>
              </a:solidFill>
              <a:cs typeface="標楷體"/>
            </a:endParaRPr>
          </a:p>
          <a:p>
            <a:pPr algn="ctr" eaLnBrk="1" hangingPunct="1">
              <a:lnSpc>
                <a:spcPct val="90000"/>
              </a:lnSpc>
              <a:buFont typeface="Wingdings" pitchFamily="2" charset="2"/>
              <a:buNone/>
            </a:pPr>
            <a:endParaRPr lang="en-GB" altLang="zh-TW" sz="1400" b="1" smtClean="0">
              <a:solidFill>
                <a:srgbClr val="8224EA"/>
              </a:solidFill>
              <a:cs typeface="標楷體"/>
            </a:endParaRPr>
          </a:p>
          <a:p>
            <a:pPr algn="ctr" eaLnBrk="1" hangingPunct="1">
              <a:lnSpc>
                <a:spcPct val="90000"/>
              </a:lnSpc>
              <a:buFont typeface="Wingdings" pitchFamily="2" charset="2"/>
              <a:buNone/>
            </a:pPr>
            <a:r>
              <a:rPr lang="zh-TW" altLang="en-US" sz="4000" b="1" smtClean="0">
                <a:solidFill>
                  <a:srgbClr val="8224EA"/>
                </a:solidFill>
                <a:ea typeface="新細明體" pitchFamily="18" charset="-120"/>
              </a:rPr>
              <a:t>沒有人規定鋼琴是用手來彈奏的 </a:t>
            </a:r>
          </a:p>
          <a:p>
            <a:pPr algn="ctr" eaLnBrk="1" hangingPunct="1">
              <a:lnSpc>
                <a:spcPct val="90000"/>
              </a:lnSpc>
              <a:buFont typeface="Wingdings" pitchFamily="2" charset="2"/>
              <a:buNone/>
            </a:pPr>
            <a:r>
              <a:rPr lang="en-US" altLang="zh-TW" b="1" smtClean="0">
                <a:solidFill>
                  <a:srgbClr val="DF0FEF"/>
                </a:solidFill>
                <a:ea typeface="新細明體" pitchFamily="18" charset="-120"/>
              </a:rPr>
              <a:t>(</a:t>
            </a:r>
            <a:r>
              <a:rPr lang="zh-TW" altLang="en-US" b="1" smtClean="0">
                <a:solidFill>
                  <a:srgbClr val="DF0FEF"/>
                </a:solidFill>
                <a:ea typeface="新細明體" pitchFamily="18" charset="-120"/>
              </a:rPr>
              <a:t>劉偉的見證</a:t>
            </a:r>
            <a:r>
              <a:rPr lang="en-US" altLang="zh-TW" b="1" smtClean="0">
                <a:solidFill>
                  <a:srgbClr val="DF0FEF"/>
                </a:solidFill>
                <a:ea typeface="新細明體" pitchFamily="18" charset="-120"/>
              </a:rPr>
              <a:t>-</a:t>
            </a:r>
            <a:r>
              <a:rPr lang="en-GB" altLang="zh-TW" sz="2400" b="1" smtClean="0">
                <a:solidFill>
                  <a:srgbClr val="DF0FEF"/>
                </a:solidFill>
                <a:cs typeface="標楷體"/>
              </a:rPr>
              <a:t>Liu Wai (playing piano with 3 toes))</a:t>
            </a:r>
          </a:p>
        </p:txBody>
      </p:sp>
      <p:pic>
        <p:nvPicPr>
          <p:cNvPr id="19460"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49263"/>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unting">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Hunting">
      <a:majorFont>
        <a:latin typeface="Georgia"/>
        <a:ea typeface=""/>
        <a:cs typeface=""/>
        <a:font script="Cyrl" typeface="Times New Roman"/>
        <a:font script="Grek" typeface="Times New Roman"/>
        <a:font script="Jpan" typeface="ＭＳ Ｐゴシック"/>
        <a:font script="Hang" typeface="HY견명조"/>
        <a:font script="Hans" typeface="宋体"/>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eorgia"/>
        <a:ea typeface=""/>
        <a:cs typeface=""/>
        <a:font script="Cyrl" typeface="Times New Roman"/>
        <a:font script="Grek" typeface="Times New Roman"/>
        <a:font script="Jpan" typeface="ＭＳ Ｐゴシック"/>
        <a:font script="Hang" typeface="HY견명조"/>
        <a:font script="Hans" typeface="宋体"/>
        <a:font script="Hant" typeface="標楷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unting">
      <a:fillStyleLst>
        <a:solidFill>
          <a:schemeClr val="phClr">
            <a:tint val="100000"/>
            <a:shade val="100000"/>
            <a:hueMod val="100000"/>
            <a:satMod val="100000"/>
          </a:schemeClr>
        </a:solidFill>
        <a:gradFill rotWithShape="1">
          <a:gsLst>
            <a:gs pos="18000">
              <a:schemeClr val="phClr">
                <a:tint val="20000"/>
                <a:shade val="100000"/>
                <a:hueMod val="100000"/>
                <a:satMod val="100000"/>
              </a:schemeClr>
            </a:gs>
            <a:gs pos="87000">
              <a:schemeClr val="phClr">
                <a:tint val="100000"/>
                <a:shade val="100000"/>
                <a:hueMod val="100000"/>
                <a:satMod val="100000"/>
              </a:schemeClr>
            </a:gs>
          </a:gsLst>
          <a:lin ang="2700000" scaled="1"/>
        </a:gradFill>
        <a:gradFill rotWithShape="1">
          <a:gsLst>
            <a:gs pos="0">
              <a:schemeClr val="phClr">
                <a:tint val="95000"/>
                <a:shade val="100000"/>
                <a:hueMod val="100000"/>
                <a:satMod val="100000"/>
              </a:schemeClr>
            </a:gs>
            <a:gs pos="100000">
              <a:schemeClr val="phClr">
                <a:tint val="100000"/>
                <a:shade val="95000"/>
                <a:hueMod val="100000"/>
                <a:satMod val="100000"/>
              </a:schemeClr>
            </a:gs>
          </a:gsLst>
          <a:lin ang="0" scaled="1"/>
        </a:gradFill>
      </a:fillStyleLst>
      <a:lnStyleLst>
        <a:ln w="6350" cap="flat" cmpd="sng" algn="ctr">
          <a:solidFill>
            <a:schemeClr val="phClr"/>
          </a:solidFill>
          <a:prstDash val="solid"/>
        </a:ln>
        <a:ln w="15875" cap="flat" cmpd="sng" algn="ctr">
          <a:solidFill>
            <a:schemeClr val="phClr"/>
          </a:solidFill>
          <a:prstDash val="solid"/>
        </a:ln>
        <a:ln w="28575" cap="flat" cmpd="sng" algn="ctr">
          <a:solidFill>
            <a:schemeClr val="phClr"/>
          </a:solidFill>
          <a:prstDash val="solid"/>
        </a:ln>
      </a:lnStyleLst>
      <a:effectStyleLst>
        <a:effectStyle>
          <a:effectLst>
            <a:outerShdw dir="5400000" algn="tl">
              <a:srgbClr val="EBE9ED">
                <a:alpha val="0"/>
              </a:srgbClr>
            </a:outerShdw>
          </a:effectLst>
        </a:effectStyle>
        <a:effectStyle>
          <a:effectLst>
            <a:outerShdw blurRad="12700" dir="5400000" algn="tl">
              <a:srgbClr val="EBE9ED">
                <a:alpha val="27450"/>
              </a:srgbClr>
            </a:outerShdw>
          </a:effectLst>
          <a:scene3d>
            <a:camera prst="orthographicFront" fov="0">
              <a:rot lat="0" lon="0" rev="0"/>
            </a:camera>
            <a:lightRig rig="soft" dir="t">
              <a:rot lat="0" lon="0" rev="19200000"/>
            </a:lightRig>
          </a:scene3d>
          <a:sp3d prstMaterial="matte">
            <a:bevelT h="88900"/>
            <a:contourClr>
              <a:schemeClr val="phClr">
                <a:tint val="100000"/>
                <a:shade val="100000"/>
                <a:hueMod val="100000"/>
                <a:satMod val="100000"/>
              </a:schemeClr>
            </a:contourClr>
          </a:sp3d>
        </a:effectStyle>
        <a:effectStyle>
          <a:effectLst>
            <a:outerShdw blurRad="101600" dist="76200" dir="2700000" algn="bl">
              <a:srgbClr val="000000">
                <a:alpha val="30588"/>
              </a:srgbClr>
            </a:outerShdw>
          </a:effectLst>
          <a:scene3d>
            <a:camera prst="orthographicFront" fov="0">
              <a:rot lat="0" lon="0" rev="0"/>
            </a:camera>
            <a:lightRig rig="chilly" dir="t">
              <a:rot lat="0" lon="0" rev="4200000"/>
            </a:lightRig>
          </a:scene3d>
          <a:sp3d contourW="25400" prstMaterial="matte">
            <a:bevelT h="88900"/>
            <a:contourClr>
              <a:srgbClr val="FFFFFF">
                <a:alpha val="0"/>
              </a:srgbClr>
            </a:contourClr>
          </a:sp3d>
        </a:effectStyle>
      </a:effectStyleLst>
      <a:bgFillStyleLst>
        <a:solidFill>
          <a:schemeClr val="phClr">
            <a:tint val="100000"/>
            <a:shade val="100000"/>
            <a:hueMod val="100000"/>
            <a:satMod val="100000"/>
          </a:schemeClr>
        </a:solidFill>
        <a:gradFill rotWithShape="1">
          <a:gsLst>
            <a:gs pos="0">
              <a:schemeClr val="phClr">
                <a:tint val="95000"/>
                <a:shade val="100000"/>
                <a:hueMod val="100000"/>
                <a:satMod val="100000"/>
              </a:schemeClr>
            </a:gs>
            <a:gs pos="60000">
              <a:schemeClr val="phClr">
                <a:tint val="100000"/>
                <a:shade val="55000"/>
                <a:hueMod val="100000"/>
                <a:satMod val="100000"/>
              </a:schemeClr>
            </a:gs>
          </a:gsLst>
          <a:path path="circle">
            <a:fillToRect l="50000" t="90000" r="50000" b="10000"/>
          </a:path>
        </a:gradFill>
        <a:blipFill>
          <a:blip xmlns:r="http://schemas.openxmlformats.org/officeDocument/2006/relationships" r:embed="rId1">
            <a:duotone>
              <a:schemeClr val="phClr">
                <a:tint val="100000"/>
                <a:shade val="70000"/>
                <a:hueMod val="100000"/>
                <a:satMod val="100000"/>
              </a:schemeClr>
              <a:schemeClr val="phClr">
                <a:tint val="3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2391</TotalTime>
  <Words>1322</Words>
  <Application>Microsoft Office PowerPoint</Application>
  <PresentationFormat>如螢幕大小 (4:3)</PresentationFormat>
  <Paragraphs>256</Paragraphs>
  <Slides>72</Slides>
  <Notes>0</Notes>
  <HiddenSlides>0</HiddenSlides>
  <MMClips>2</MMClips>
  <ScaleCrop>false</ScaleCrop>
  <HeadingPairs>
    <vt:vector size="4" baseType="variant">
      <vt:variant>
        <vt:lpstr>佈景主題</vt:lpstr>
      </vt:variant>
      <vt:variant>
        <vt:i4>1</vt:i4>
      </vt:variant>
      <vt:variant>
        <vt:lpstr>投影片標題</vt:lpstr>
      </vt:variant>
      <vt:variant>
        <vt:i4>72</vt:i4>
      </vt:variant>
    </vt:vector>
  </HeadingPairs>
  <TitlesOfParts>
    <vt:vector size="73" baseType="lpstr">
      <vt:lpstr>Hunting</vt:lpstr>
      <vt:lpstr>PowerPoint 簡報</vt:lpstr>
      <vt:lpstr>強項為本教學模式</vt:lpstr>
      <vt:lpstr>範式轉移  (Shifting to a strengths-based model)</vt:lpstr>
      <vt:lpstr>PowerPoint 簡報</vt:lpstr>
      <vt:lpstr>PowerPoint 簡報</vt:lpstr>
      <vt:lpstr>PowerPoint 簡報</vt:lpstr>
      <vt:lpstr>強項模式</vt:lpstr>
      <vt:lpstr>PowerPoint 簡報</vt:lpstr>
      <vt:lpstr>PowerPoint 簡報</vt:lpstr>
      <vt:lpstr>從一無所有到一無所缺  (力克的見證-Nick Vujicic)</vt:lpstr>
      <vt:lpstr>沒有人規定鋼琴是用手來彈奏的  (劉偉的見證-Liu Wai (playing piano with 3 toes))</vt:lpstr>
      <vt:lpstr>PowerPoint 簡報</vt:lpstr>
      <vt:lpstr>PowerPoint 簡報</vt:lpstr>
      <vt:lpstr>強項角度</vt:lpstr>
      <vt:lpstr>強項模式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小組討論及分享</vt:lpstr>
      <vt:lpstr>PowerPoint 簡報</vt:lpstr>
      <vt:lpstr>PowerPoint 簡報</vt:lpstr>
      <vt:lpstr>PowerPoint 簡報</vt:lpstr>
      <vt:lpstr>(二)多運用歌曲及故事去強化同學們相信        有能力及衝破障礙的感覺 </vt:lpstr>
      <vt:lpstr>PowerPoint 簡報</vt:lpstr>
      <vt:lpstr>最美的奉獻-I Can-Team Hoyt-Rick and Dick Hoyt (迪克與瑞克)</vt:lpstr>
      <vt:lpstr>一路上，有我陪你 (自閉症兒蔡傑和爸爸的故事)</vt:lpstr>
      <vt:lpstr>PowerPoint 簡報</vt:lpstr>
      <vt:lpstr>PowerPoint 簡報</vt:lpstr>
      <vt:lpstr>PowerPoint 簡報</vt:lpstr>
      <vt:lpstr>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 鼓勵學生主動參與去發掘、反思及         總結學習，協助他們出版學習成果</vt:lpstr>
      <vt:lpstr>PowerPoint 簡報</vt:lpstr>
      <vt:lpstr>PowerPoint 簡報</vt:lpstr>
      <vt:lpstr>與學生一起出版《小組遊戲帶領技巧— 從概念到實踐》一書</vt:lpstr>
      <vt:lpstr>PowerPoint 簡報</vt:lpstr>
      <vt:lpstr>PowerPoint 簡報</vt:lpstr>
      <vt:lpstr>(六) 令課堂充滿關懷、支持、打氣及        有團隊精神的氣氛</vt:lpstr>
      <vt:lpstr>建立及提供一個具支持性及關懷性的學習環境去幫助學生面對學習挑戰及困難</vt:lpstr>
      <vt:lpstr>PowerPoint 簡報</vt:lpstr>
      <vt:lpstr>早餐分享會</vt:lpstr>
      <vt:lpstr>入職前信念鞏固小組 Pre-Employment Social Work Faith Group</vt:lpstr>
      <vt:lpstr>PowerPoint 簡報</vt:lpstr>
      <vt:lpstr>設計班Cheers</vt:lpstr>
      <vt:lpstr>上課有Dress Code</vt:lpstr>
      <vt:lpstr>PowerPoint 簡報</vt:lpstr>
      <vt:lpstr>PowerPoint 簡報</vt:lpstr>
      <vt:lpstr>分享大家的夢想和信念</vt:lpstr>
      <vt:lpstr>PowerPoint 簡報</vt:lpstr>
      <vt:lpstr>PowerPoint 簡報</vt:lpstr>
      <vt:lpstr>PowerPoint 簡報</vt:lpstr>
      <vt:lpstr>(八) 實踐我所教的 (Practise what I teach)</vt:lpstr>
      <vt:lpstr>相信老師的好模範對學生有很重大的示範作用</vt:lpstr>
      <vt:lpstr>將所教的及希望學生所要持守的信念在課堂內自己實踐出來</vt:lpstr>
      <vt:lpstr>提醒自己我所教的和我日常的言行及實踐要一致</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UNIVERSITY OF Hong Kong DEPARTMENT OF APPLIED SOCIAL STUDIES</dc:title>
  <dc:creator>Miss WAI Hoi Yan</dc:creator>
  <cp:lastModifiedBy> </cp:lastModifiedBy>
  <cp:revision>148</cp:revision>
  <cp:lastPrinted>2013-02-01T08:44:14Z</cp:lastPrinted>
  <dcterms:created xsi:type="dcterms:W3CDTF">2003-08-30T10:42:50Z</dcterms:created>
  <dcterms:modified xsi:type="dcterms:W3CDTF">2013-02-01T08:48:49Z</dcterms:modified>
</cp:coreProperties>
</file>